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324" r:id="rId3"/>
    <p:sldId id="325" r:id="rId4"/>
    <p:sldId id="316" r:id="rId5"/>
    <p:sldId id="344" r:id="rId6"/>
    <p:sldId id="335" r:id="rId7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85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7" autoAdjust="0"/>
    <p:restoredTop sz="52611" autoAdjust="0"/>
  </p:normalViewPr>
  <p:slideViewPr>
    <p:cSldViewPr snapToGrid="0">
      <p:cViewPr varScale="1">
        <p:scale>
          <a:sx n="49" d="100"/>
          <a:sy n="49" d="100"/>
        </p:scale>
        <p:origin x="1868" y="32"/>
      </p:cViewPr>
      <p:guideLst/>
    </p:cSldViewPr>
  </p:slideViewPr>
  <p:outlineViewPr>
    <p:cViewPr>
      <p:scale>
        <a:sx n="33" d="100"/>
        <a:sy n="33" d="100"/>
      </p:scale>
      <p:origin x="0" y="-1753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1760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th Crowe" userId="fa6b37e95d4928ac" providerId="LiveId" clId="{5A0F9B7E-050B-45C4-A252-7D8B3044E2B6}"/>
    <pc:docChg chg="undo custSel delSld modSld delMainMaster">
      <pc:chgData name="Ruth Crowe" userId="fa6b37e95d4928ac" providerId="LiveId" clId="{5A0F9B7E-050B-45C4-A252-7D8B3044E2B6}" dt="2023-12-01T10:02:31.078" v="336" actId="20577"/>
      <pc:docMkLst>
        <pc:docMk/>
      </pc:docMkLst>
      <pc:sldChg chg="del">
        <pc:chgData name="Ruth Crowe" userId="fa6b37e95d4928ac" providerId="LiveId" clId="{5A0F9B7E-050B-45C4-A252-7D8B3044E2B6}" dt="2023-12-01T09:40:21.743" v="10" actId="2696"/>
        <pc:sldMkLst>
          <pc:docMk/>
          <pc:sldMk cId="3406071345" sldId="278"/>
        </pc:sldMkLst>
      </pc:sldChg>
      <pc:sldChg chg="del">
        <pc:chgData name="Ruth Crowe" userId="fa6b37e95d4928ac" providerId="LiveId" clId="{5A0F9B7E-050B-45C4-A252-7D8B3044E2B6}" dt="2023-12-01T09:39:07.326" v="1" actId="2696"/>
        <pc:sldMkLst>
          <pc:docMk/>
          <pc:sldMk cId="1247944608" sldId="299"/>
        </pc:sldMkLst>
      </pc:sldChg>
      <pc:sldChg chg="del">
        <pc:chgData name="Ruth Crowe" userId="fa6b37e95d4928ac" providerId="LiveId" clId="{5A0F9B7E-050B-45C4-A252-7D8B3044E2B6}" dt="2023-12-01T09:38:55.302" v="0" actId="2696"/>
        <pc:sldMkLst>
          <pc:docMk/>
          <pc:sldMk cId="1898325556" sldId="301"/>
        </pc:sldMkLst>
      </pc:sldChg>
      <pc:sldChg chg="del">
        <pc:chgData name="Ruth Crowe" userId="fa6b37e95d4928ac" providerId="LiveId" clId="{5A0F9B7E-050B-45C4-A252-7D8B3044E2B6}" dt="2023-12-01T09:40:25.661" v="12" actId="2696"/>
        <pc:sldMkLst>
          <pc:docMk/>
          <pc:sldMk cId="3071198771" sldId="303"/>
        </pc:sldMkLst>
      </pc:sldChg>
      <pc:sldChg chg="del">
        <pc:chgData name="Ruth Crowe" userId="fa6b37e95d4928ac" providerId="LiveId" clId="{5A0F9B7E-050B-45C4-A252-7D8B3044E2B6}" dt="2023-12-01T09:39:55.697" v="3" actId="2696"/>
        <pc:sldMkLst>
          <pc:docMk/>
          <pc:sldMk cId="1287363016" sldId="308"/>
        </pc:sldMkLst>
      </pc:sldChg>
      <pc:sldChg chg="del">
        <pc:chgData name="Ruth Crowe" userId="fa6b37e95d4928ac" providerId="LiveId" clId="{5A0F9B7E-050B-45C4-A252-7D8B3044E2B6}" dt="2023-12-01T09:39:55.697" v="3" actId="2696"/>
        <pc:sldMkLst>
          <pc:docMk/>
          <pc:sldMk cId="3543991923" sldId="310"/>
        </pc:sldMkLst>
      </pc:sldChg>
      <pc:sldChg chg="del">
        <pc:chgData name="Ruth Crowe" userId="fa6b37e95d4928ac" providerId="LiveId" clId="{5A0F9B7E-050B-45C4-A252-7D8B3044E2B6}" dt="2023-12-01T09:39:55.697" v="3" actId="2696"/>
        <pc:sldMkLst>
          <pc:docMk/>
          <pc:sldMk cId="1438167657" sldId="313"/>
        </pc:sldMkLst>
      </pc:sldChg>
      <pc:sldChg chg="modSp mod modNotesTx">
        <pc:chgData name="Ruth Crowe" userId="fa6b37e95d4928ac" providerId="LiveId" clId="{5A0F9B7E-050B-45C4-A252-7D8B3044E2B6}" dt="2023-12-01T09:50:17.311" v="130" actId="403"/>
        <pc:sldMkLst>
          <pc:docMk/>
          <pc:sldMk cId="795589455" sldId="316"/>
        </pc:sldMkLst>
        <pc:spChg chg="mod">
          <ac:chgData name="Ruth Crowe" userId="fa6b37e95d4928ac" providerId="LiveId" clId="{5A0F9B7E-050B-45C4-A252-7D8B3044E2B6}" dt="2023-12-01T09:50:17.311" v="130" actId="403"/>
          <ac:spMkLst>
            <pc:docMk/>
            <pc:sldMk cId="795589455" sldId="316"/>
            <ac:spMk id="3" creationId="{1ECE2678-A4CC-45CF-9F46-BA129CFA27CE}"/>
          </ac:spMkLst>
        </pc:spChg>
      </pc:sldChg>
      <pc:sldChg chg="del">
        <pc:chgData name="Ruth Crowe" userId="fa6b37e95d4928ac" providerId="LiveId" clId="{5A0F9B7E-050B-45C4-A252-7D8B3044E2B6}" dt="2023-12-01T09:39:55.697" v="3" actId="2696"/>
        <pc:sldMkLst>
          <pc:docMk/>
          <pc:sldMk cId="1525294510" sldId="320"/>
        </pc:sldMkLst>
      </pc:sldChg>
      <pc:sldChg chg="del">
        <pc:chgData name="Ruth Crowe" userId="fa6b37e95d4928ac" providerId="LiveId" clId="{5A0F9B7E-050B-45C4-A252-7D8B3044E2B6}" dt="2023-12-01T09:40:23.794" v="11" actId="2696"/>
        <pc:sldMkLst>
          <pc:docMk/>
          <pc:sldMk cId="1508469453" sldId="322"/>
        </pc:sldMkLst>
      </pc:sldChg>
      <pc:sldChg chg="modSp mod modNotesTx">
        <pc:chgData name="Ruth Crowe" userId="fa6b37e95d4928ac" providerId="LiveId" clId="{5A0F9B7E-050B-45C4-A252-7D8B3044E2B6}" dt="2023-12-01T09:50:37.998" v="132" actId="27636"/>
        <pc:sldMkLst>
          <pc:docMk/>
          <pc:sldMk cId="1813482057" sldId="324"/>
        </pc:sldMkLst>
        <pc:spChg chg="mod">
          <ac:chgData name="Ruth Crowe" userId="fa6b37e95d4928ac" providerId="LiveId" clId="{5A0F9B7E-050B-45C4-A252-7D8B3044E2B6}" dt="2023-12-01T09:50:37.998" v="132" actId="27636"/>
          <ac:spMkLst>
            <pc:docMk/>
            <pc:sldMk cId="1813482057" sldId="324"/>
            <ac:spMk id="3" creationId="{1ECE2678-A4CC-45CF-9F46-BA129CFA27CE}"/>
          </ac:spMkLst>
        </pc:spChg>
      </pc:sldChg>
      <pc:sldChg chg="modNotesTx">
        <pc:chgData name="Ruth Crowe" userId="fa6b37e95d4928ac" providerId="LiveId" clId="{5A0F9B7E-050B-45C4-A252-7D8B3044E2B6}" dt="2023-12-01T09:40:04.643" v="5" actId="20577"/>
        <pc:sldMkLst>
          <pc:docMk/>
          <pc:sldMk cId="2840625794" sldId="325"/>
        </pc:sldMkLst>
      </pc:sldChg>
      <pc:sldChg chg="del">
        <pc:chgData name="Ruth Crowe" userId="fa6b37e95d4928ac" providerId="LiveId" clId="{5A0F9B7E-050B-45C4-A252-7D8B3044E2B6}" dt="2023-12-01T09:39:46.890" v="2" actId="2696"/>
        <pc:sldMkLst>
          <pc:docMk/>
          <pc:sldMk cId="2156539881" sldId="330"/>
        </pc:sldMkLst>
      </pc:sldChg>
      <pc:sldChg chg="modSp mod modNotesTx">
        <pc:chgData name="Ruth Crowe" userId="fa6b37e95d4928ac" providerId="LiveId" clId="{5A0F9B7E-050B-45C4-A252-7D8B3044E2B6}" dt="2023-12-01T09:53:56.593" v="229" actId="255"/>
        <pc:sldMkLst>
          <pc:docMk/>
          <pc:sldMk cId="4167097236" sldId="335"/>
        </pc:sldMkLst>
        <pc:spChg chg="mod">
          <ac:chgData name="Ruth Crowe" userId="fa6b37e95d4928ac" providerId="LiveId" clId="{5A0F9B7E-050B-45C4-A252-7D8B3044E2B6}" dt="2023-12-01T09:53:56.593" v="229" actId="255"/>
          <ac:spMkLst>
            <pc:docMk/>
            <pc:sldMk cId="4167097236" sldId="335"/>
            <ac:spMk id="3" creationId="{1ECE2678-A4CC-45CF-9F46-BA129CFA27CE}"/>
          </ac:spMkLst>
        </pc:spChg>
      </pc:sldChg>
      <pc:sldChg chg="del">
        <pc:chgData name="Ruth Crowe" userId="fa6b37e95d4928ac" providerId="LiveId" clId="{5A0F9B7E-050B-45C4-A252-7D8B3044E2B6}" dt="2023-12-01T09:39:55.697" v="3" actId="2696"/>
        <pc:sldMkLst>
          <pc:docMk/>
          <pc:sldMk cId="584023262" sldId="338"/>
        </pc:sldMkLst>
      </pc:sldChg>
      <pc:sldChg chg="del">
        <pc:chgData name="Ruth Crowe" userId="fa6b37e95d4928ac" providerId="LiveId" clId="{5A0F9B7E-050B-45C4-A252-7D8B3044E2B6}" dt="2023-12-01T09:39:46.890" v="2" actId="2696"/>
        <pc:sldMkLst>
          <pc:docMk/>
          <pc:sldMk cId="956641165" sldId="340"/>
        </pc:sldMkLst>
      </pc:sldChg>
      <pc:sldChg chg="del">
        <pc:chgData name="Ruth Crowe" userId="fa6b37e95d4928ac" providerId="LiveId" clId="{5A0F9B7E-050B-45C4-A252-7D8B3044E2B6}" dt="2023-12-01T09:39:07.326" v="1" actId="2696"/>
        <pc:sldMkLst>
          <pc:docMk/>
          <pc:sldMk cId="3644953381" sldId="341"/>
        </pc:sldMkLst>
      </pc:sldChg>
      <pc:sldChg chg="del">
        <pc:chgData name="Ruth Crowe" userId="fa6b37e95d4928ac" providerId="LiveId" clId="{5A0F9B7E-050B-45C4-A252-7D8B3044E2B6}" dt="2023-12-01T09:39:07.326" v="1" actId="2696"/>
        <pc:sldMkLst>
          <pc:docMk/>
          <pc:sldMk cId="3748252976" sldId="343"/>
        </pc:sldMkLst>
      </pc:sldChg>
      <pc:sldChg chg="modSp mod modNotesTx">
        <pc:chgData name="Ruth Crowe" userId="fa6b37e95d4928ac" providerId="LiveId" clId="{5A0F9B7E-050B-45C4-A252-7D8B3044E2B6}" dt="2023-12-01T10:02:31.078" v="336" actId="20577"/>
        <pc:sldMkLst>
          <pc:docMk/>
          <pc:sldMk cId="4108241445" sldId="344"/>
        </pc:sldMkLst>
        <pc:spChg chg="mod">
          <ac:chgData name="Ruth Crowe" userId="fa6b37e95d4928ac" providerId="LiveId" clId="{5A0F9B7E-050B-45C4-A252-7D8B3044E2B6}" dt="2023-12-01T10:02:31.078" v="336" actId="20577"/>
          <ac:spMkLst>
            <pc:docMk/>
            <pc:sldMk cId="4108241445" sldId="344"/>
            <ac:spMk id="3" creationId="{1ECE2678-A4CC-45CF-9F46-BA129CFA27CE}"/>
          </ac:spMkLst>
        </pc:spChg>
      </pc:sldChg>
      <pc:sldChg chg="del">
        <pc:chgData name="Ruth Crowe" userId="fa6b37e95d4928ac" providerId="LiveId" clId="{5A0F9B7E-050B-45C4-A252-7D8B3044E2B6}" dt="2023-12-01T09:40:18.855" v="9" actId="2696"/>
        <pc:sldMkLst>
          <pc:docMk/>
          <pc:sldMk cId="3007624099" sldId="345"/>
        </pc:sldMkLst>
      </pc:sldChg>
      <pc:sldChg chg="del">
        <pc:chgData name="Ruth Crowe" userId="fa6b37e95d4928ac" providerId="LiveId" clId="{5A0F9B7E-050B-45C4-A252-7D8B3044E2B6}" dt="2023-12-01T09:39:46.890" v="2" actId="2696"/>
        <pc:sldMkLst>
          <pc:docMk/>
          <pc:sldMk cId="111872673" sldId="346"/>
        </pc:sldMkLst>
      </pc:sldChg>
      <pc:sldChg chg="del">
        <pc:chgData name="Ruth Crowe" userId="fa6b37e95d4928ac" providerId="LiveId" clId="{5A0F9B7E-050B-45C4-A252-7D8B3044E2B6}" dt="2023-12-01T09:39:46.890" v="2" actId="2696"/>
        <pc:sldMkLst>
          <pc:docMk/>
          <pc:sldMk cId="4044177356" sldId="347"/>
        </pc:sldMkLst>
      </pc:sldChg>
      <pc:sldMasterChg chg="del delSldLayout">
        <pc:chgData name="Ruth Crowe" userId="fa6b37e95d4928ac" providerId="LiveId" clId="{5A0F9B7E-050B-45C4-A252-7D8B3044E2B6}" dt="2023-12-01T09:40:23.794" v="11" actId="2696"/>
        <pc:sldMasterMkLst>
          <pc:docMk/>
          <pc:sldMasterMk cId="505745413" sldId="2147483678"/>
        </pc:sldMasterMkLst>
        <pc:sldLayoutChg chg="del">
          <pc:chgData name="Ruth Crowe" userId="fa6b37e95d4928ac" providerId="LiveId" clId="{5A0F9B7E-050B-45C4-A252-7D8B3044E2B6}" dt="2023-12-01T09:40:23.794" v="11" actId="2696"/>
          <pc:sldLayoutMkLst>
            <pc:docMk/>
            <pc:sldMasterMk cId="505745413" sldId="2147483678"/>
            <pc:sldLayoutMk cId="512400925" sldId="2147483679"/>
          </pc:sldLayoutMkLst>
        </pc:sldLayoutChg>
        <pc:sldLayoutChg chg="del">
          <pc:chgData name="Ruth Crowe" userId="fa6b37e95d4928ac" providerId="LiveId" clId="{5A0F9B7E-050B-45C4-A252-7D8B3044E2B6}" dt="2023-12-01T09:40:23.794" v="11" actId="2696"/>
          <pc:sldLayoutMkLst>
            <pc:docMk/>
            <pc:sldMasterMk cId="505745413" sldId="2147483678"/>
            <pc:sldLayoutMk cId="1437732133" sldId="2147483680"/>
          </pc:sldLayoutMkLst>
        </pc:sldLayoutChg>
        <pc:sldLayoutChg chg="del">
          <pc:chgData name="Ruth Crowe" userId="fa6b37e95d4928ac" providerId="LiveId" clId="{5A0F9B7E-050B-45C4-A252-7D8B3044E2B6}" dt="2023-12-01T09:40:23.794" v="11" actId="2696"/>
          <pc:sldLayoutMkLst>
            <pc:docMk/>
            <pc:sldMasterMk cId="505745413" sldId="2147483678"/>
            <pc:sldLayoutMk cId="3546106366" sldId="2147483681"/>
          </pc:sldLayoutMkLst>
        </pc:sldLayoutChg>
        <pc:sldLayoutChg chg="del">
          <pc:chgData name="Ruth Crowe" userId="fa6b37e95d4928ac" providerId="LiveId" clId="{5A0F9B7E-050B-45C4-A252-7D8B3044E2B6}" dt="2023-12-01T09:40:23.794" v="11" actId="2696"/>
          <pc:sldLayoutMkLst>
            <pc:docMk/>
            <pc:sldMasterMk cId="505745413" sldId="2147483678"/>
            <pc:sldLayoutMk cId="263938513" sldId="2147483682"/>
          </pc:sldLayoutMkLst>
        </pc:sldLayoutChg>
        <pc:sldLayoutChg chg="del">
          <pc:chgData name="Ruth Crowe" userId="fa6b37e95d4928ac" providerId="LiveId" clId="{5A0F9B7E-050B-45C4-A252-7D8B3044E2B6}" dt="2023-12-01T09:40:23.794" v="11" actId="2696"/>
          <pc:sldLayoutMkLst>
            <pc:docMk/>
            <pc:sldMasterMk cId="505745413" sldId="2147483678"/>
            <pc:sldLayoutMk cId="526609548" sldId="2147483683"/>
          </pc:sldLayoutMkLst>
        </pc:sldLayoutChg>
        <pc:sldLayoutChg chg="del">
          <pc:chgData name="Ruth Crowe" userId="fa6b37e95d4928ac" providerId="LiveId" clId="{5A0F9B7E-050B-45C4-A252-7D8B3044E2B6}" dt="2023-12-01T09:40:23.794" v="11" actId="2696"/>
          <pc:sldLayoutMkLst>
            <pc:docMk/>
            <pc:sldMasterMk cId="505745413" sldId="2147483678"/>
            <pc:sldLayoutMk cId="1610546593" sldId="2147483684"/>
          </pc:sldLayoutMkLst>
        </pc:sldLayoutChg>
        <pc:sldLayoutChg chg="del">
          <pc:chgData name="Ruth Crowe" userId="fa6b37e95d4928ac" providerId="LiveId" clId="{5A0F9B7E-050B-45C4-A252-7D8B3044E2B6}" dt="2023-12-01T09:40:23.794" v="11" actId="2696"/>
          <pc:sldLayoutMkLst>
            <pc:docMk/>
            <pc:sldMasterMk cId="505745413" sldId="2147483678"/>
            <pc:sldLayoutMk cId="1600268861" sldId="2147483685"/>
          </pc:sldLayoutMkLst>
        </pc:sldLayoutChg>
        <pc:sldLayoutChg chg="del">
          <pc:chgData name="Ruth Crowe" userId="fa6b37e95d4928ac" providerId="LiveId" clId="{5A0F9B7E-050B-45C4-A252-7D8B3044E2B6}" dt="2023-12-01T09:40:23.794" v="11" actId="2696"/>
          <pc:sldLayoutMkLst>
            <pc:docMk/>
            <pc:sldMasterMk cId="505745413" sldId="2147483678"/>
            <pc:sldLayoutMk cId="2970644962" sldId="2147483686"/>
          </pc:sldLayoutMkLst>
        </pc:sldLayoutChg>
        <pc:sldLayoutChg chg="del">
          <pc:chgData name="Ruth Crowe" userId="fa6b37e95d4928ac" providerId="LiveId" clId="{5A0F9B7E-050B-45C4-A252-7D8B3044E2B6}" dt="2023-12-01T09:40:23.794" v="11" actId="2696"/>
          <pc:sldLayoutMkLst>
            <pc:docMk/>
            <pc:sldMasterMk cId="505745413" sldId="2147483678"/>
            <pc:sldLayoutMk cId="3756588783" sldId="2147483687"/>
          </pc:sldLayoutMkLst>
        </pc:sldLayoutChg>
        <pc:sldLayoutChg chg="del">
          <pc:chgData name="Ruth Crowe" userId="fa6b37e95d4928ac" providerId="LiveId" clId="{5A0F9B7E-050B-45C4-A252-7D8B3044E2B6}" dt="2023-12-01T09:40:23.794" v="11" actId="2696"/>
          <pc:sldLayoutMkLst>
            <pc:docMk/>
            <pc:sldMasterMk cId="505745413" sldId="2147483678"/>
            <pc:sldLayoutMk cId="392642573" sldId="2147483688"/>
          </pc:sldLayoutMkLst>
        </pc:sldLayoutChg>
        <pc:sldLayoutChg chg="del">
          <pc:chgData name="Ruth Crowe" userId="fa6b37e95d4928ac" providerId="LiveId" clId="{5A0F9B7E-050B-45C4-A252-7D8B3044E2B6}" dt="2023-12-01T09:40:23.794" v="11" actId="2696"/>
          <pc:sldLayoutMkLst>
            <pc:docMk/>
            <pc:sldMasterMk cId="505745413" sldId="2147483678"/>
            <pc:sldLayoutMk cId="681481883" sldId="214748368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93BC5-F859-4F81-B9DE-9B30837004B4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77ED0-5B4D-4C89-ABC7-31A32D67FB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88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/>
              <a:t>Good morning, My name is Ruth Sobala and I am a trainee in the North-east of England.</a:t>
            </a:r>
          </a:p>
          <a:p>
            <a:r>
              <a:rPr lang="en-GB" sz="1200" b="1" dirty="0"/>
              <a:t>I am presenting the results of the ERUPT study, which evaluated the real-world use of pulmonary embolism thrombolysis in the 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77ED0-5B4D-4C89-ABC7-31A32D67FB1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44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77ED0-5B4D-4C89-ABC7-31A32D67FB1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351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77ED0-5B4D-4C89-ABC7-31A32D67FB1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902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77ED0-5B4D-4C89-ABC7-31A32D67FB1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504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endParaRPr lang="en-GB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77ED0-5B4D-4C89-ABC7-31A32D67FB1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83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GB" sz="105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77ED0-5B4D-4C89-ABC7-31A32D67FB1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76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803405"/>
            <a:ext cx="9753600" cy="1825096"/>
          </a:xfrm>
        </p:spPr>
        <p:txBody>
          <a:bodyPr anchor="b">
            <a:normAutofit/>
          </a:bodyPr>
          <a:lstStyle>
            <a:lvl1pPr algn="l">
              <a:defRPr sz="3172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632201"/>
            <a:ext cx="9753600" cy="685800"/>
          </a:xfrm>
        </p:spPr>
        <p:txBody>
          <a:bodyPr>
            <a:normAutofit/>
          </a:bodyPr>
          <a:lstStyle>
            <a:lvl1pPr marL="0" indent="0" algn="l">
              <a:buNone/>
              <a:defRPr sz="1057"/>
            </a:lvl1pPr>
            <a:lvl2pPr marL="241646" indent="0" algn="ctr">
              <a:buNone/>
              <a:defRPr sz="1057"/>
            </a:lvl2pPr>
            <a:lvl3pPr marL="483292" indent="0" algn="ctr">
              <a:buNone/>
              <a:defRPr sz="952"/>
            </a:lvl3pPr>
            <a:lvl4pPr marL="724938" indent="0" algn="ctr">
              <a:buNone/>
              <a:defRPr sz="846"/>
            </a:lvl4pPr>
            <a:lvl5pPr marL="966584" indent="0" algn="ctr">
              <a:buNone/>
              <a:defRPr sz="846"/>
            </a:lvl5pPr>
            <a:lvl6pPr marL="1208231" indent="0" algn="ctr">
              <a:buNone/>
              <a:defRPr sz="846"/>
            </a:lvl6pPr>
            <a:lvl7pPr marL="1449876" indent="0" algn="ctr">
              <a:buNone/>
              <a:defRPr sz="846"/>
            </a:lvl7pPr>
            <a:lvl8pPr marL="1691522" indent="0" algn="ctr">
              <a:buNone/>
              <a:defRPr sz="846"/>
            </a:lvl8pPr>
            <a:lvl9pPr marL="1933169" indent="0" algn="ctr">
              <a:buNone/>
              <a:defRPr sz="846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23846"/>
            <a:ext cx="3063238" cy="365125"/>
          </a:xfrm>
        </p:spPr>
        <p:txBody>
          <a:bodyPr/>
          <a:lstStyle/>
          <a:p>
            <a:fld id="{E92913B6-A237-2844-89F6-3E5C005A0B5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1" y="4323847"/>
            <a:ext cx="650748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1" y="1430868"/>
            <a:ext cx="2895600" cy="365125"/>
          </a:xfrm>
        </p:spPr>
        <p:txBody>
          <a:bodyPr/>
          <a:lstStyle/>
          <a:p>
            <a:fld id="{31C3991E-F099-454E-A511-2F0A15F3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3" y="4697362"/>
            <a:ext cx="10608643" cy="819355"/>
          </a:xfrm>
        </p:spPr>
        <p:txBody>
          <a:bodyPr anchor="b"/>
          <a:lstStyle>
            <a:lvl1pPr algn="l">
              <a:defRPr sz="169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2474" y="977035"/>
            <a:ext cx="10600347" cy="3406972"/>
          </a:xfrm>
        </p:spPr>
        <p:txBody>
          <a:bodyPr anchor="t"/>
          <a:lstStyle>
            <a:lvl1pPr marL="0" indent="0">
              <a:buNone/>
              <a:defRPr sz="1691"/>
            </a:lvl1pPr>
            <a:lvl2pPr marL="241646" indent="0">
              <a:buNone/>
              <a:defRPr sz="1480"/>
            </a:lvl2pPr>
            <a:lvl3pPr marL="483292" indent="0">
              <a:buNone/>
              <a:defRPr sz="1268"/>
            </a:lvl3pPr>
            <a:lvl4pPr marL="724938" indent="0">
              <a:buNone/>
              <a:defRPr sz="1057"/>
            </a:lvl4pPr>
            <a:lvl5pPr marL="966584" indent="0">
              <a:buNone/>
              <a:defRPr sz="1057"/>
            </a:lvl5pPr>
            <a:lvl6pPr marL="1208231" indent="0">
              <a:buNone/>
              <a:defRPr sz="1057"/>
            </a:lvl6pPr>
            <a:lvl7pPr marL="1449876" indent="0">
              <a:buNone/>
              <a:defRPr sz="1057"/>
            </a:lvl7pPr>
            <a:lvl8pPr marL="1691522" indent="0">
              <a:buNone/>
              <a:defRPr sz="1057"/>
            </a:lvl8pPr>
            <a:lvl9pPr marL="1933169" indent="0">
              <a:buNone/>
              <a:defRPr sz="1057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5516716"/>
            <a:ext cx="10607041" cy="746924"/>
          </a:xfrm>
        </p:spPr>
        <p:txBody>
          <a:bodyPr/>
          <a:lstStyle>
            <a:lvl1pPr marL="0" indent="0" algn="l">
              <a:buNone/>
              <a:defRPr sz="846"/>
            </a:lvl1pPr>
            <a:lvl2pPr marL="241646" indent="0">
              <a:buNone/>
              <a:defRPr sz="740"/>
            </a:lvl2pPr>
            <a:lvl3pPr marL="483292" indent="0">
              <a:buNone/>
              <a:defRPr sz="634"/>
            </a:lvl3pPr>
            <a:lvl4pPr marL="724938" indent="0">
              <a:buNone/>
              <a:defRPr sz="529"/>
            </a:lvl4pPr>
            <a:lvl5pPr marL="966584" indent="0">
              <a:buNone/>
              <a:defRPr sz="529"/>
            </a:lvl5pPr>
            <a:lvl6pPr marL="1208231" indent="0">
              <a:buNone/>
              <a:defRPr sz="529"/>
            </a:lvl6pPr>
            <a:lvl7pPr marL="1449876" indent="0">
              <a:buNone/>
              <a:defRPr sz="529"/>
            </a:lvl7pPr>
            <a:lvl8pPr marL="1691522" indent="0">
              <a:buNone/>
              <a:defRPr sz="529"/>
            </a:lvl8pPr>
            <a:lvl9pPr marL="1933169" indent="0">
              <a:buNone/>
              <a:defRPr sz="52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13B6-A237-2844-89F6-3E5C005A0B5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91E-F099-454E-A511-2F0A15F3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9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753534"/>
            <a:ext cx="10607041" cy="2802467"/>
          </a:xfrm>
        </p:spPr>
        <p:txBody>
          <a:bodyPr anchor="ctr"/>
          <a:lstStyle>
            <a:lvl1pPr algn="l">
              <a:defRPr sz="169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2" y="3649134"/>
            <a:ext cx="10363201" cy="1330852"/>
          </a:xfrm>
        </p:spPr>
        <p:txBody>
          <a:bodyPr anchor="ctr"/>
          <a:lstStyle>
            <a:lvl1pPr marL="0" indent="0">
              <a:buNone/>
              <a:defRPr sz="846"/>
            </a:lvl1pPr>
            <a:lvl2pPr marL="241646" indent="0">
              <a:buNone/>
              <a:defRPr sz="740"/>
            </a:lvl2pPr>
            <a:lvl3pPr marL="483292" indent="0">
              <a:buNone/>
              <a:defRPr sz="634"/>
            </a:lvl3pPr>
            <a:lvl4pPr marL="724938" indent="0">
              <a:buNone/>
              <a:defRPr sz="529"/>
            </a:lvl4pPr>
            <a:lvl5pPr marL="966584" indent="0">
              <a:buNone/>
              <a:defRPr sz="529"/>
            </a:lvl5pPr>
            <a:lvl6pPr marL="1208231" indent="0">
              <a:buNone/>
              <a:defRPr sz="529"/>
            </a:lvl6pPr>
            <a:lvl7pPr marL="1449876" indent="0">
              <a:buNone/>
              <a:defRPr sz="529"/>
            </a:lvl7pPr>
            <a:lvl8pPr marL="1691522" indent="0">
              <a:buNone/>
              <a:defRPr sz="529"/>
            </a:lvl8pPr>
            <a:lvl9pPr marL="1933169" indent="0">
              <a:buNone/>
              <a:defRPr sz="52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39" cy="365125"/>
          </a:xfrm>
        </p:spPr>
        <p:txBody>
          <a:bodyPr/>
          <a:lstStyle>
            <a:lvl1pPr algn="r">
              <a:defRPr/>
            </a:lvl1pPr>
          </a:lstStyle>
          <a:p>
            <a:fld id="{E92913B6-A237-2844-89F6-3E5C005A0B5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2479" y="381002"/>
            <a:ext cx="644087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954" y="381002"/>
            <a:ext cx="889566" cy="365125"/>
          </a:xfrm>
        </p:spPr>
        <p:txBody>
          <a:bodyPr/>
          <a:lstStyle/>
          <a:p>
            <a:fld id="{31C3991E-F099-454E-A511-2F0A15F3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21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9" y="753534"/>
            <a:ext cx="10151534" cy="2756234"/>
          </a:xfrm>
        </p:spPr>
        <p:txBody>
          <a:bodyPr anchor="ctr"/>
          <a:lstStyle>
            <a:lvl1pPr algn="l">
              <a:defRPr sz="169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6" y="3509769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740"/>
            </a:lvl1pPr>
            <a:lvl2pPr marL="241646" indent="0">
              <a:buNone/>
              <a:defRPr sz="740"/>
            </a:lvl2pPr>
            <a:lvl3pPr marL="483292" indent="0">
              <a:buNone/>
              <a:defRPr sz="634"/>
            </a:lvl3pPr>
            <a:lvl4pPr marL="724938" indent="0">
              <a:buNone/>
              <a:defRPr sz="529"/>
            </a:lvl4pPr>
            <a:lvl5pPr marL="966584" indent="0">
              <a:buNone/>
              <a:defRPr sz="529"/>
            </a:lvl5pPr>
            <a:lvl6pPr marL="1208231" indent="0">
              <a:buNone/>
              <a:defRPr sz="529"/>
            </a:lvl6pPr>
            <a:lvl7pPr marL="1449876" indent="0">
              <a:buNone/>
              <a:defRPr sz="529"/>
            </a:lvl7pPr>
            <a:lvl8pPr marL="1691522" indent="0">
              <a:buNone/>
              <a:defRPr sz="529"/>
            </a:lvl8pPr>
            <a:lvl9pPr marL="1933169" indent="0">
              <a:buNone/>
              <a:defRPr sz="52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2" y="4174598"/>
            <a:ext cx="10371668" cy="821265"/>
          </a:xfrm>
        </p:spPr>
        <p:txBody>
          <a:bodyPr anchor="ctr">
            <a:normAutofit/>
          </a:bodyPr>
          <a:lstStyle>
            <a:lvl1pPr marL="0" indent="0">
              <a:buNone/>
              <a:defRPr sz="846"/>
            </a:lvl1pPr>
            <a:lvl2pPr marL="241646" indent="0">
              <a:buNone/>
              <a:defRPr sz="740"/>
            </a:lvl2pPr>
            <a:lvl3pPr marL="483292" indent="0">
              <a:buNone/>
              <a:defRPr sz="634"/>
            </a:lvl3pPr>
            <a:lvl4pPr marL="724938" indent="0">
              <a:buNone/>
              <a:defRPr sz="529"/>
            </a:lvl4pPr>
            <a:lvl5pPr marL="966584" indent="0">
              <a:buNone/>
              <a:defRPr sz="529"/>
            </a:lvl5pPr>
            <a:lvl6pPr marL="1208231" indent="0">
              <a:buNone/>
              <a:defRPr sz="529"/>
            </a:lvl6pPr>
            <a:lvl7pPr marL="1449876" indent="0">
              <a:buNone/>
              <a:defRPr sz="529"/>
            </a:lvl7pPr>
            <a:lvl8pPr marL="1691522" indent="0">
              <a:buNone/>
              <a:defRPr sz="529"/>
            </a:lvl8pPr>
            <a:lvl9pPr marL="1933169" indent="0">
              <a:buNone/>
              <a:defRPr sz="52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39" cy="365125"/>
          </a:xfrm>
        </p:spPr>
        <p:txBody>
          <a:bodyPr/>
          <a:lstStyle>
            <a:lvl1pPr algn="r">
              <a:defRPr/>
            </a:lvl1pPr>
          </a:lstStyle>
          <a:p>
            <a:fld id="{E92913B6-A237-2844-89F6-3E5C005A0B5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2479" y="379439"/>
            <a:ext cx="644087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954" y="381002"/>
            <a:ext cx="889566" cy="365125"/>
          </a:xfrm>
        </p:spPr>
        <p:txBody>
          <a:bodyPr/>
          <a:lstStyle/>
          <a:p>
            <a:fld id="{31C3991E-F099-454E-A511-2F0A15F3183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8611" y="807721"/>
            <a:ext cx="609601" cy="584776"/>
          </a:xfrm>
          <a:prstGeom prst="rect">
            <a:avLst/>
          </a:prstGeom>
        </p:spPr>
        <p:txBody>
          <a:bodyPr vert="horz" lIns="48332" tIns="24166" rIns="48332" bIns="2416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228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62311" y="3021331"/>
            <a:ext cx="609601" cy="584776"/>
          </a:xfrm>
          <a:prstGeom prst="rect">
            <a:avLst/>
          </a:prstGeom>
        </p:spPr>
        <p:txBody>
          <a:bodyPr vert="horz" lIns="48332" tIns="24166" rIns="48332" bIns="2416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228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9915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124703"/>
            <a:ext cx="10366375" cy="2511835"/>
          </a:xfrm>
        </p:spPr>
        <p:txBody>
          <a:bodyPr anchor="b"/>
          <a:lstStyle>
            <a:lvl1pPr algn="l">
              <a:defRPr sz="169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89" y="3648316"/>
            <a:ext cx="10364810" cy="999885"/>
          </a:xfrm>
        </p:spPr>
        <p:txBody>
          <a:bodyPr anchor="t"/>
          <a:lstStyle>
            <a:lvl1pPr marL="0" indent="0">
              <a:buNone/>
              <a:defRPr sz="846"/>
            </a:lvl1pPr>
            <a:lvl2pPr marL="241646" indent="0">
              <a:buNone/>
              <a:defRPr sz="740"/>
            </a:lvl2pPr>
            <a:lvl3pPr marL="483292" indent="0">
              <a:buNone/>
              <a:defRPr sz="634"/>
            </a:lvl3pPr>
            <a:lvl4pPr marL="724938" indent="0">
              <a:buNone/>
              <a:defRPr sz="529"/>
            </a:lvl4pPr>
            <a:lvl5pPr marL="966584" indent="0">
              <a:buNone/>
              <a:defRPr sz="529"/>
            </a:lvl5pPr>
            <a:lvl6pPr marL="1208231" indent="0">
              <a:buNone/>
              <a:defRPr sz="529"/>
            </a:lvl6pPr>
            <a:lvl7pPr marL="1449876" indent="0">
              <a:buNone/>
              <a:defRPr sz="529"/>
            </a:lvl7pPr>
            <a:lvl8pPr marL="1691522" indent="0">
              <a:buNone/>
              <a:defRPr sz="529"/>
            </a:lvl8pPr>
            <a:lvl9pPr marL="1933169" indent="0">
              <a:buNone/>
              <a:defRPr sz="52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6235" y="378885"/>
            <a:ext cx="2910839" cy="365125"/>
          </a:xfrm>
        </p:spPr>
        <p:txBody>
          <a:bodyPr/>
          <a:lstStyle>
            <a:lvl1pPr algn="r">
              <a:defRPr/>
            </a:lvl1pPr>
          </a:lstStyle>
          <a:p>
            <a:fld id="{E92913B6-A237-2844-89F6-3E5C005A0B5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2479" y="378885"/>
            <a:ext cx="644087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09954" y="381002"/>
            <a:ext cx="889566" cy="365125"/>
          </a:xfrm>
        </p:spPr>
        <p:txBody>
          <a:bodyPr/>
          <a:lstStyle/>
          <a:p>
            <a:fld id="{31C3991E-F099-454E-A511-2F0A15F3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10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4" y="762000"/>
            <a:ext cx="8503918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92482" y="2202080"/>
            <a:ext cx="3413760" cy="617320"/>
          </a:xfrm>
        </p:spPr>
        <p:txBody>
          <a:bodyPr anchor="b">
            <a:noAutofit/>
          </a:bodyPr>
          <a:lstStyle>
            <a:lvl1pPr marL="0" indent="0">
              <a:buNone/>
              <a:defRPr sz="1268" b="0">
                <a:solidFill>
                  <a:schemeClr val="tx1"/>
                </a:solidFill>
              </a:defRPr>
            </a:lvl1pPr>
            <a:lvl2pPr marL="241646" indent="0">
              <a:buNone/>
              <a:defRPr sz="1057" b="1"/>
            </a:lvl2pPr>
            <a:lvl3pPr marL="483292" indent="0">
              <a:buNone/>
              <a:defRPr sz="952" b="1"/>
            </a:lvl3pPr>
            <a:lvl4pPr marL="724938" indent="0">
              <a:buNone/>
              <a:defRPr sz="846" b="1"/>
            </a:lvl4pPr>
            <a:lvl5pPr marL="966584" indent="0">
              <a:buNone/>
              <a:defRPr sz="846" b="1"/>
            </a:lvl5pPr>
            <a:lvl6pPr marL="1208231" indent="0">
              <a:buNone/>
              <a:defRPr sz="846" b="1"/>
            </a:lvl6pPr>
            <a:lvl7pPr marL="1449876" indent="0">
              <a:buNone/>
              <a:defRPr sz="846" b="1"/>
            </a:lvl7pPr>
            <a:lvl8pPr marL="1691522" indent="0">
              <a:buNone/>
              <a:defRPr sz="846" b="1"/>
            </a:lvl8pPr>
            <a:lvl9pPr marL="1933169" indent="0">
              <a:buNone/>
              <a:defRPr sz="84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92479" y="2904565"/>
            <a:ext cx="3413760" cy="3359079"/>
          </a:xfrm>
        </p:spPr>
        <p:txBody>
          <a:bodyPr anchor="t">
            <a:normAutofit/>
          </a:bodyPr>
          <a:lstStyle>
            <a:lvl1pPr marL="0" indent="0">
              <a:buNone/>
              <a:defRPr sz="740"/>
            </a:lvl1pPr>
            <a:lvl2pPr marL="241646" indent="0">
              <a:buNone/>
              <a:defRPr sz="634"/>
            </a:lvl2pPr>
            <a:lvl3pPr marL="483292" indent="0">
              <a:buNone/>
              <a:defRPr sz="529"/>
            </a:lvl3pPr>
            <a:lvl4pPr marL="724938" indent="0">
              <a:buNone/>
              <a:defRPr sz="475"/>
            </a:lvl4pPr>
            <a:lvl5pPr marL="966584" indent="0">
              <a:buNone/>
              <a:defRPr sz="475"/>
            </a:lvl5pPr>
            <a:lvl6pPr marL="1208231" indent="0">
              <a:buNone/>
              <a:defRPr sz="475"/>
            </a:lvl6pPr>
            <a:lvl7pPr marL="1449876" indent="0">
              <a:buNone/>
              <a:defRPr sz="475"/>
            </a:lvl7pPr>
            <a:lvl8pPr marL="1691522" indent="0">
              <a:buNone/>
              <a:defRPr sz="475"/>
            </a:lvl8pPr>
            <a:lvl9pPr marL="1933169" indent="0">
              <a:buNone/>
              <a:defRPr sz="4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2983" y="2201333"/>
            <a:ext cx="3413760" cy="626534"/>
          </a:xfrm>
        </p:spPr>
        <p:txBody>
          <a:bodyPr anchor="b">
            <a:noAutofit/>
          </a:bodyPr>
          <a:lstStyle>
            <a:lvl1pPr marL="0" indent="0">
              <a:buNone/>
              <a:defRPr sz="1268" b="0">
                <a:solidFill>
                  <a:schemeClr val="tx1"/>
                </a:solidFill>
              </a:defRPr>
            </a:lvl1pPr>
            <a:lvl2pPr marL="241646" indent="0">
              <a:buNone/>
              <a:defRPr sz="1057" b="1"/>
            </a:lvl2pPr>
            <a:lvl3pPr marL="483292" indent="0">
              <a:buNone/>
              <a:defRPr sz="952" b="1"/>
            </a:lvl3pPr>
            <a:lvl4pPr marL="724938" indent="0">
              <a:buNone/>
              <a:defRPr sz="846" b="1"/>
            </a:lvl4pPr>
            <a:lvl5pPr marL="966584" indent="0">
              <a:buNone/>
              <a:defRPr sz="846" b="1"/>
            </a:lvl5pPr>
            <a:lvl6pPr marL="1208231" indent="0">
              <a:buNone/>
              <a:defRPr sz="846" b="1"/>
            </a:lvl6pPr>
            <a:lvl7pPr marL="1449876" indent="0">
              <a:buNone/>
              <a:defRPr sz="846" b="1"/>
            </a:lvl7pPr>
            <a:lvl8pPr marL="1691522" indent="0">
              <a:buNone/>
              <a:defRPr sz="846" b="1"/>
            </a:lvl8pPr>
            <a:lvl9pPr marL="1933169" indent="0">
              <a:buNone/>
              <a:defRPr sz="84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01040" y="2904068"/>
            <a:ext cx="3413760" cy="3359572"/>
          </a:xfrm>
        </p:spPr>
        <p:txBody>
          <a:bodyPr anchor="t">
            <a:normAutofit/>
          </a:bodyPr>
          <a:lstStyle>
            <a:lvl1pPr marL="0" indent="0">
              <a:buNone/>
              <a:defRPr sz="740"/>
            </a:lvl1pPr>
            <a:lvl2pPr marL="241646" indent="0">
              <a:buNone/>
              <a:defRPr sz="634"/>
            </a:lvl2pPr>
            <a:lvl3pPr marL="483292" indent="0">
              <a:buNone/>
              <a:defRPr sz="529"/>
            </a:lvl3pPr>
            <a:lvl4pPr marL="724938" indent="0">
              <a:buNone/>
              <a:defRPr sz="475"/>
            </a:lvl4pPr>
            <a:lvl5pPr marL="966584" indent="0">
              <a:buNone/>
              <a:defRPr sz="475"/>
            </a:lvl5pPr>
            <a:lvl6pPr marL="1208231" indent="0">
              <a:buNone/>
              <a:defRPr sz="475"/>
            </a:lvl6pPr>
            <a:lvl7pPr marL="1449876" indent="0">
              <a:buNone/>
              <a:defRPr sz="475"/>
            </a:lvl7pPr>
            <a:lvl8pPr marL="1691522" indent="0">
              <a:buNone/>
              <a:defRPr sz="475"/>
            </a:lvl8pPr>
            <a:lvl9pPr marL="1933169" indent="0">
              <a:buNone/>
              <a:defRPr sz="4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5758" y="2192866"/>
            <a:ext cx="3413760" cy="626534"/>
          </a:xfrm>
        </p:spPr>
        <p:txBody>
          <a:bodyPr anchor="b">
            <a:noAutofit/>
          </a:bodyPr>
          <a:lstStyle>
            <a:lvl1pPr marL="0" indent="0">
              <a:buNone/>
              <a:defRPr sz="1268" b="0">
                <a:solidFill>
                  <a:schemeClr val="tx1"/>
                </a:solidFill>
              </a:defRPr>
            </a:lvl1pPr>
            <a:lvl2pPr marL="241646" indent="0">
              <a:buNone/>
              <a:defRPr sz="1057" b="1"/>
            </a:lvl2pPr>
            <a:lvl3pPr marL="483292" indent="0">
              <a:buNone/>
              <a:defRPr sz="952" b="1"/>
            </a:lvl3pPr>
            <a:lvl4pPr marL="724938" indent="0">
              <a:buNone/>
              <a:defRPr sz="846" b="1"/>
            </a:lvl4pPr>
            <a:lvl5pPr marL="966584" indent="0">
              <a:buNone/>
              <a:defRPr sz="846" b="1"/>
            </a:lvl5pPr>
            <a:lvl6pPr marL="1208231" indent="0">
              <a:buNone/>
              <a:defRPr sz="846" b="1"/>
            </a:lvl6pPr>
            <a:lvl7pPr marL="1449876" indent="0">
              <a:buNone/>
              <a:defRPr sz="846" b="1"/>
            </a:lvl7pPr>
            <a:lvl8pPr marL="1691522" indent="0">
              <a:buNone/>
              <a:defRPr sz="846" b="1"/>
            </a:lvl8pPr>
            <a:lvl9pPr marL="1933169" indent="0">
              <a:buNone/>
              <a:defRPr sz="84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85761" y="2904565"/>
            <a:ext cx="3413760" cy="3359079"/>
          </a:xfrm>
        </p:spPr>
        <p:txBody>
          <a:bodyPr anchor="t">
            <a:normAutofit/>
          </a:bodyPr>
          <a:lstStyle>
            <a:lvl1pPr marL="0" indent="0">
              <a:buNone/>
              <a:defRPr sz="740"/>
            </a:lvl1pPr>
            <a:lvl2pPr marL="241646" indent="0">
              <a:buNone/>
              <a:defRPr sz="634"/>
            </a:lvl2pPr>
            <a:lvl3pPr marL="483292" indent="0">
              <a:buNone/>
              <a:defRPr sz="529"/>
            </a:lvl3pPr>
            <a:lvl4pPr marL="724938" indent="0">
              <a:buNone/>
              <a:defRPr sz="475"/>
            </a:lvl4pPr>
            <a:lvl5pPr marL="966584" indent="0">
              <a:buNone/>
              <a:defRPr sz="475"/>
            </a:lvl5pPr>
            <a:lvl6pPr marL="1208231" indent="0">
              <a:buNone/>
              <a:defRPr sz="475"/>
            </a:lvl6pPr>
            <a:lvl7pPr marL="1449876" indent="0">
              <a:buNone/>
              <a:defRPr sz="475"/>
            </a:lvl7pPr>
            <a:lvl8pPr marL="1691522" indent="0">
              <a:buNone/>
              <a:defRPr sz="475"/>
            </a:lvl8pPr>
            <a:lvl9pPr marL="1933169" indent="0">
              <a:buNone/>
              <a:defRPr sz="4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13B6-A237-2844-89F6-3E5C005A0B5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91E-F099-454E-A511-2F0A15F3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64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2" y="762001"/>
            <a:ext cx="8509312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92479" y="4113340"/>
            <a:ext cx="3413760" cy="682765"/>
          </a:xfrm>
        </p:spPr>
        <p:txBody>
          <a:bodyPr anchor="b">
            <a:noAutofit/>
          </a:bodyPr>
          <a:lstStyle>
            <a:lvl1pPr marL="0" indent="0">
              <a:buNone/>
              <a:defRPr sz="1268" b="0">
                <a:solidFill>
                  <a:schemeClr val="tx1"/>
                </a:solidFill>
              </a:defRPr>
            </a:lvl1pPr>
            <a:lvl2pPr marL="241646" indent="0">
              <a:buNone/>
              <a:defRPr sz="1057" b="1"/>
            </a:lvl2pPr>
            <a:lvl3pPr marL="483292" indent="0">
              <a:buNone/>
              <a:defRPr sz="952" b="1"/>
            </a:lvl3pPr>
            <a:lvl4pPr marL="724938" indent="0">
              <a:buNone/>
              <a:defRPr sz="846" b="1"/>
            </a:lvl4pPr>
            <a:lvl5pPr marL="966584" indent="0">
              <a:buNone/>
              <a:defRPr sz="846" b="1"/>
            </a:lvl5pPr>
            <a:lvl6pPr marL="1208231" indent="0">
              <a:buNone/>
              <a:defRPr sz="846" b="1"/>
            </a:lvl6pPr>
            <a:lvl7pPr marL="1449876" indent="0">
              <a:buNone/>
              <a:defRPr sz="846" b="1"/>
            </a:lvl7pPr>
            <a:lvl8pPr marL="1691522" indent="0">
              <a:buNone/>
              <a:defRPr sz="846" b="1"/>
            </a:lvl8pPr>
            <a:lvl9pPr marL="1933169" indent="0">
              <a:buNone/>
              <a:defRPr sz="84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92479" y="2331721"/>
            <a:ext cx="341376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46"/>
            </a:lvl1pPr>
            <a:lvl2pPr marL="241646" indent="0">
              <a:buNone/>
              <a:defRPr sz="846"/>
            </a:lvl2pPr>
            <a:lvl3pPr marL="483292" indent="0">
              <a:buNone/>
              <a:defRPr sz="846"/>
            </a:lvl3pPr>
            <a:lvl4pPr marL="724938" indent="0">
              <a:buNone/>
              <a:defRPr sz="846"/>
            </a:lvl4pPr>
            <a:lvl5pPr marL="966584" indent="0">
              <a:buNone/>
              <a:defRPr sz="846"/>
            </a:lvl5pPr>
            <a:lvl6pPr marL="1208231" indent="0">
              <a:buNone/>
              <a:defRPr sz="846"/>
            </a:lvl6pPr>
            <a:lvl7pPr marL="1449876" indent="0">
              <a:buNone/>
              <a:defRPr sz="846"/>
            </a:lvl7pPr>
            <a:lvl8pPr marL="1691522" indent="0">
              <a:buNone/>
              <a:defRPr sz="846"/>
            </a:lvl8pPr>
            <a:lvl9pPr marL="1933169" indent="0">
              <a:buNone/>
              <a:defRPr sz="846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92479" y="4796104"/>
            <a:ext cx="3413760" cy="1467537"/>
          </a:xfrm>
        </p:spPr>
        <p:txBody>
          <a:bodyPr anchor="t">
            <a:normAutofit/>
          </a:bodyPr>
          <a:lstStyle>
            <a:lvl1pPr marL="0" indent="0">
              <a:buNone/>
              <a:defRPr sz="740"/>
            </a:lvl1pPr>
            <a:lvl2pPr marL="241646" indent="0">
              <a:buNone/>
              <a:defRPr sz="634"/>
            </a:lvl2pPr>
            <a:lvl3pPr marL="483292" indent="0">
              <a:buNone/>
              <a:defRPr sz="529"/>
            </a:lvl3pPr>
            <a:lvl4pPr marL="724938" indent="0">
              <a:buNone/>
              <a:defRPr sz="475"/>
            </a:lvl4pPr>
            <a:lvl5pPr marL="966584" indent="0">
              <a:buNone/>
              <a:defRPr sz="475"/>
            </a:lvl5pPr>
            <a:lvl6pPr marL="1208231" indent="0">
              <a:buNone/>
              <a:defRPr sz="475"/>
            </a:lvl6pPr>
            <a:lvl7pPr marL="1449876" indent="0">
              <a:buNone/>
              <a:defRPr sz="475"/>
            </a:lvl7pPr>
            <a:lvl8pPr marL="1691522" indent="0">
              <a:buNone/>
              <a:defRPr sz="475"/>
            </a:lvl8pPr>
            <a:lvl9pPr marL="1933169" indent="0">
              <a:buNone/>
              <a:defRPr sz="4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89163" y="4113340"/>
            <a:ext cx="3413760" cy="682765"/>
          </a:xfrm>
        </p:spPr>
        <p:txBody>
          <a:bodyPr anchor="b">
            <a:noAutofit/>
          </a:bodyPr>
          <a:lstStyle>
            <a:lvl1pPr marL="0" indent="0">
              <a:buNone/>
              <a:defRPr sz="1268" b="0">
                <a:solidFill>
                  <a:schemeClr val="tx1"/>
                </a:solidFill>
              </a:defRPr>
            </a:lvl1pPr>
            <a:lvl2pPr marL="241646" indent="0">
              <a:buNone/>
              <a:defRPr sz="1057" b="1"/>
            </a:lvl2pPr>
            <a:lvl3pPr marL="483292" indent="0">
              <a:buNone/>
              <a:defRPr sz="952" b="1"/>
            </a:lvl3pPr>
            <a:lvl4pPr marL="724938" indent="0">
              <a:buNone/>
              <a:defRPr sz="846" b="1"/>
            </a:lvl4pPr>
            <a:lvl5pPr marL="966584" indent="0">
              <a:buNone/>
              <a:defRPr sz="846" b="1"/>
            </a:lvl5pPr>
            <a:lvl6pPr marL="1208231" indent="0">
              <a:buNone/>
              <a:defRPr sz="846" b="1"/>
            </a:lvl6pPr>
            <a:lvl7pPr marL="1449876" indent="0">
              <a:buNone/>
              <a:defRPr sz="846" b="1"/>
            </a:lvl7pPr>
            <a:lvl8pPr marL="1691522" indent="0">
              <a:buNone/>
              <a:defRPr sz="846" b="1"/>
            </a:lvl8pPr>
            <a:lvl9pPr marL="1933169" indent="0">
              <a:buNone/>
              <a:defRPr sz="84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89163" y="2331721"/>
            <a:ext cx="341376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46"/>
            </a:lvl1pPr>
            <a:lvl2pPr marL="241646" indent="0">
              <a:buNone/>
              <a:defRPr sz="846"/>
            </a:lvl2pPr>
            <a:lvl3pPr marL="483292" indent="0">
              <a:buNone/>
              <a:defRPr sz="846"/>
            </a:lvl3pPr>
            <a:lvl4pPr marL="724938" indent="0">
              <a:buNone/>
              <a:defRPr sz="846"/>
            </a:lvl4pPr>
            <a:lvl5pPr marL="966584" indent="0">
              <a:buNone/>
              <a:defRPr sz="846"/>
            </a:lvl5pPr>
            <a:lvl6pPr marL="1208231" indent="0">
              <a:buNone/>
              <a:defRPr sz="846"/>
            </a:lvl6pPr>
            <a:lvl7pPr marL="1449876" indent="0">
              <a:buNone/>
              <a:defRPr sz="846"/>
            </a:lvl7pPr>
            <a:lvl8pPr marL="1691522" indent="0">
              <a:buNone/>
              <a:defRPr sz="846"/>
            </a:lvl8pPr>
            <a:lvl9pPr marL="1933169" indent="0">
              <a:buNone/>
              <a:defRPr sz="846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87811" y="4796103"/>
            <a:ext cx="3413760" cy="1467537"/>
          </a:xfrm>
        </p:spPr>
        <p:txBody>
          <a:bodyPr anchor="t">
            <a:normAutofit/>
          </a:bodyPr>
          <a:lstStyle>
            <a:lvl1pPr marL="0" indent="0">
              <a:buNone/>
              <a:defRPr sz="740"/>
            </a:lvl1pPr>
            <a:lvl2pPr marL="241646" indent="0">
              <a:buNone/>
              <a:defRPr sz="634"/>
            </a:lvl2pPr>
            <a:lvl3pPr marL="483292" indent="0">
              <a:buNone/>
              <a:defRPr sz="529"/>
            </a:lvl3pPr>
            <a:lvl4pPr marL="724938" indent="0">
              <a:buNone/>
              <a:defRPr sz="475"/>
            </a:lvl4pPr>
            <a:lvl5pPr marL="966584" indent="0">
              <a:buNone/>
              <a:defRPr sz="475"/>
            </a:lvl5pPr>
            <a:lvl6pPr marL="1208231" indent="0">
              <a:buNone/>
              <a:defRPr sz="475"/>
            </a:lvl6pPr>
            <a:lvl7pPr marL="1449876" indent="0">
              <a:buNone/>
              <a:defRPr sz="475"/>
            </a:lvl7pPr>
            <a:lvl8pPr marL="1691522" indent="0">
              <a:buNone/>
              <a:defRPr sz="475"/>
            </a:lvl8pPr>
            <a:lvl9pPr marL="1933169" indent="0">
              <a:buNone/>
              <a:defRPr sz="4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91154" y="4113340"/>
            <a:ext cx="3413760" cy="682765"/>
          </a:xfrm>
        </p:spPr>
        <p:txBody>
          <a:bodyPr anchor="b">
            <a:noAutofit/>
          </a:bodyPr>
          <a:lstStyle>
            <a:lvl1pPr marL="0" indent="0">
              <a:buNone/>
              <a:defRPr sz="1268" b="0">
                <a:solidFill>
                  <a:schemeClr val="tx1"/>
                </a:solidFill>
              </a:defRPr>
            </a:lvl1pPr>
            <a:lvl2pPr marL="241646" indent="0">
              <a:buNone/>
              <a:defRPr sz="1057" b="1"/>
            </a:lvl2pPr>
            <a:lvl3pPr marL="483292" indent="0">
              <a:buNone/>
              <a:defRPr sz="952" b="1"/>
            </a:lvl3pPr>
            <a:lvl4pPr marL="724938" indent="0">
              <a:buNone/>
              <a:defRPr sz="846" b="1"/>
            </a:lvl4pPr>
            <a:lvl5pPr marL="966584" indent="0">
              <a:buNone/>
              <a:defRPr sz="846" b="1"/>
            </a:lvl5pPr>
            <a:lvl6pPr marL="1208231" indent="0">
              <a:buNone/>
              <a:defRPr sz="846" b="1"/>
            </a:lvl6pPr>
            <a:lvl7pPr marL="1449876" indent="0">
              <a:buNone/>
              <a:defRPr sz="846" b="1"/>
            </a:lvl7pPr>
            <a:lvl8pPr marL="1691522" indent="0">
              <a:buNone/>
              <a:defRPr sz="846" b="1"/>
            </a:lvl8pPr>
            <a:lvl9pPr marL="1933169" indent="0">
              <a:buNone/>
              <a:defRPr sz="84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91152" y="2331721"/>
            <a:ext cx="341376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846"/>
            </a:lvl1pPr>
            <a:lvl2pPr marL="241646" indent="0">
              <a:buNone/>
              <a:defRPr sz="846"/>
            </a:lvl2pPr>
            <a:lvl3pPr marL="483292" indent="0">
              <a:buNone/>
              <a:defRPr sz="846"/>
            </a:lvl3pPr>
            <a:lvl4pPr marL="724938" indent="0">
              <a:buNone/>
              <a:defRPr sz="846"/>
            </a:lvl4pPr>
            <a:lvl5pPr marL="966584" indent="0">
              <a:buNone/>
              <a:defRPr sz="846"/>
            </a:lvl5pPr>
            <a:lvl6pPr marL="1208231" indent="0">
              <a:buNone/>
              <a:defRPr sz="846"/>
            </a:lvl6pPr>
            <a:lvl7pPr marL="1449876" indent="0">
              <a:buNone/>
              <a:defRPr sz="846"/>
            </a:lvl7pPr>
            <a:lvl8pPr marL="1691522" indent="0">
              <a:buNone/>
              <a:defRPr sz="846"/>
            </a:lvl8pPr>
            <a:lvl9pPr marL="1933169" indent="0">
              <a:buNone/>
              <a:defRPr sz="846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91029" y="4796101"/>
            <a:ext cx="3413760" cy="1467537"/>
          </a:xfrm>
        </p:spPr>
        <p:txBody>
          <a:bodyPr anchor="t">
            <a:normAutofit/>
          </a:bodyPr>
          <a:lstStyle>
            <a:lvl1pPr marL="0" indent="0">
              <a:buNone/>
              <a:defRPr sz="740"/>
            </a:lvl1pPr>
            <a:lvl2pPr marL="241646" indent="0">
              <a:buNone/>
              <a:defRPr sz="634"/>
            </a:lvl2pPr>
            <a:lvl3pPr marL="483292" indent="0">
              <a:buNone/>
              <a:defRPr sz="529"/>
            </a:lvl3pPr>
            <a:lvl4pPr marL="724938" indent="0">
              <a:buNone/>
              <a:defRPr sz="475"/>
            </a:lvl4pPr>
            <a:lvl5pPr marL="966584" indent="0">
              <a:buNone/>
              <a:defRPr sz="475"/>
            </a:lvl5pPr>
            <a:lvl6pPr marL="1208231" indent="0">
              <a:buNone/>
              <a:defRPr sz="475"/>
            </a:lvl6pPr>
            <a:lvl7pPr marL="1449876" indent="0">
              <a:buNone/>
              <a:defRPr sz="475"/>
            </a:lvl7pPr>
            <a:lvl8pPr marL="1691522" indent="0">
              <a:buNone/>
              <a:defRPr sz="475"/>
            </a:lvl8pPr>
            <a:lvl9pPr marL="1933169" indent="0">
              <a:buNone/>
              <a:defRPr sz="4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13B6-A237-2844-89F6-3E5C005A0B5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91E-F099-454E-A511-2F0A15F3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02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0" y="2194560"/>
            <a:ext cx="10607041" cy="40690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13B6-A237-2844-89F6-3E5C005A0B5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91E-F099-454E-A511-2F0A15F3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41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2" y="747184"/>
            <a:ext cx="205740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3" y="746127"/>
            <a:ext cx="8370713" cy="424973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39" cy="365125"/>
          </a:xfrm>
        </p:spPr>
        <p:txBody>
          <a:bodyPr/>
          <a:lstStyle>
            <a:lvl1pPr algn="r">
              <a:defRPr/>
            </a:lvl1pPr>
          </a:lstStyle>
          <a:p>
            <a:fld id="{E92913B6-A237-2844-89F6-3E5C005A0B5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2479" y="381002"/>
            <a:ext cx="644087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9954" y="381002"/>
            <a:ext cx="889566" cy="365125"/>
          </a:xfrm>
        </p:spPr>
        <p:txBody>
          <a:bodyPr/>
          <a:lstStyle/>
          <a:p>
            <a:fld id="{31C3991E-F099-454E-A511-2F0A15F3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5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13B6-A237-2844-89F6-3E5C005A0B5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91E-F099-454E-A511-2F0A15F3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2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12192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753534"/>
            <a:ext cx="10607041" cy="2801935"/>
          </a:xfrm>
        </p:spPr>
        <p:txBody>
          <a:bodyPr anchor="b">
            <a:normAutofit/>
          </a:bodyPr>
          <a:lstStyle>
            <a:lvl1pPr algn="r">
              <a:defRPr sz="2114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2" y="3641726"/>
            <a:ext cx="10607041" cy="1354134"/>
          </a:xfrm>
        </p:spPr>
        <p:txBody>
          <a:bodyPr>
            <a:normAutofit/>
          </a:bodyPr>
          <a:lstStyle>
            <a:lvl1pPr marL="0" indent="0" algn="r">
              <a:buNone/>
              <a:defRPr sz="1163">
                <a:solidFill>
                  <a:schemeClr val="tx1">
                    <a:tint val="75000"/>
                  </a:schemeClr>
                </a:solidFill>
              </a:defRPr>
            </a:lvl1pPr>
            <a:lvl2pPr marL="241646" indent="0">
              <a:buNone/>
              <a:defRPr sz="1057">
                <a:solidFill>
                  <a:schemeClr val="tx1">
                    <a:tint val="75000"/>
                  </a:schemeClr>
                </a:solidFill>
              </a:defRPr>
            </a:lvl2pPr>
            <a:lvl3pPr marL="483292" indent="0">
              <a:buNone/>
              <a:defRPr sz="952">
                <a:solidFill>
                  <a:schemeClr val="tx1">
                    <a:tint val="75000"/>
                  </a:schemeClr>
                </a:solidFill>
              </a:defRPr>
            </a:lvl3pPr>
            <a:lvl4pPr marL="724938" indent="0">
              <a:buNone/>
              <a:defRPr sz="846">
                <a:solidFill>
                  <a:schemeClr val="tx1">
                    <a:tint val="75000"/>
                  </a:schemeClr>
                </a:solidFill>
              </a:defRPr>
            </a:lvl4pPr>
            <a:lvl5pPr marL="966584" indent="0">
              <a:buNone/>
              <a:defRPr sz="846">
                <a:solidFill>
                  <a:schemeClr val="tx1">
                    <a:tint val="75000"/>
                  </a:schemeClr>
                </a:solidFill>
              </a:defRPr>
            </a:lvl5pPr>
            <a:lvl6pPr marL="1208231" indent="0">
              <a:buNone/>
              <a:defRPr sz="846">
                <a:solidFill>
                  <a:schemeClr val="tx1">
                    <a:tint val="75000"/>
                  </a:schemeClr>
                </a:solidFill>
              </a:defRPr>
            </a:lvl6pPr>
            <a:lvl7pPr marL="1449876" indent="0">
              <a:buNone/>
              <a:defRPr sz="846">
                <a:solidFill>
                  <a:schemeClr val="tx1">
                    <a:tint val="75000"/>
                  </a:schemeClr>
                </a:solidFill>
              </a:defRPr>
            </a:lvl7pPr>
            <a:lvl8pPr marL="1691522" indent="0">
              <a:buNone/>
              <a:defRPr sz="846">
                <a:solidFill>
                  <a:schemeClr val="tx1">
                    <a:tint val="75000"/>
                  </a:schemeClr>
                </a:solidFill>
              </a:defRPr>
            </a:lvl8pPr>
            <a:lvl9pPr marL="1933169" indent="0">
              <a:buNone/>
              <a:defRPr sz="8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6235" y="381002"/>
            <a:ext cx="2910839" cy="365125"/>
          </a:xfrm>
        </p:spPr>
        <p:txBody>
          <a:bodyPr/>
          <a:lstStyle>
            <a:lvl1pPr algn="r">
              <a:defRPr/>
            </a:lvl1pPr>
          </a:lstStyle>
          <a:p>
            <a:fld id="{E92913B6-A237-2844-89F6-3E5C005A0B5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2479" y="381002"/>
            <a:ext cx="644087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9955" y="381002"/>
            <a:ext cx="889564" cy="365125"/>
          </a:xfrm>
        </p:spPr>
        <p:txBody>
          <a:bodyPr/>
          <a:lstStyle/>
          <a:p>
            <a:fld id="{31C3991E-F099-454E-A511-2F0A15F3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0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3" y="2194560"/>
            <a:ext cx="5214104" cy="40690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465" y="2194560"/>
            <a:ext cx="5210054" cy="406908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13B6-A237-2844-89F6-3E5C005A0B5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91E-F099-454E-A511-2F0A15F3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044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1"/>
            <a:ext cx="850392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040" y="2183802"/>
            <a:ext cx="491154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80" b="0">
                <a:solidFill>
                  <a:schemeClr val="tx1"/>
                </a:solidFill>
              </a:defRPr>
            </a:lvl1pPr>
            <a:lvl2pPr marL="241646" indent="0">
              <a:buNone/>
              <a:defRPr sz="1057" b="1"/>
            </a:lvl2pPr>
            <a:lvl3pPr marL="483292" indent="0">
              <a:buNone/>
              <a:defRPr sz="952" b="1"/>
            </a:lvl3pPr>
            <a:lvl4pPr marL="724938" indent="0">
              <a:buNone/>
              <a:defRPr sz="846" b="1"/>
            </a:lvl4pPr>
            <a:lvl5pPr marL="966584" indent="0">
              <a:buNone/>
              <a:defRPr sz="846" b="1"/>
            </a:lvl5pPr>
            <a:lvl6pPr marL="1208231" indent="0">
              <a:buNone/>
              <a:defRPr sz="846" b="1"/>
            </a:lvl6pPr>
            <a:lvl7pPr marL="1449876" indent="0">
              <a:buNone/>
              <a:defRPr sz="846" b="1"/>
            </a:lvl7pPr>
            <a:lvl8pPr marL="1691522" indent="0">
              <a:buNone/>
              <a:defRPr sz="846" b="1"/>
            </a:lvl8pPr>
            <a:lvl9pPr marL="1933169" indent="0">
              <a:buNone/>
              <a:defRPr sz="84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1" y="3132668"/>
            <a:ext cx="5214104" cy="31309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2025" y="2183802"/>
            <a:ext cx="490749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80" b="0">
                <a:solidFill>
                  <a:schemeClr val="tx1"/>
                </a:solidFill>
              </a:defRPr>
            </a:lvl1pPr>
            <a:lvl2pPr marL="241646" indent="0">
              <a:buNone/>
              <a:defRPr sz="1057" b="1"/>
            </a:lvl2pPr>
            <a:lvl3pPr marL="483292" indent="0">
              <a:buNone/>
              <a:defRPr sz="952" b="1"/>
            </a:lvl3pPr>
            <a:lvl4pPr marL="724938" indent="0">
              <a:buNone/>
              <a:defRPr sz="846" b="1"/>
            </a:lvl4pPr>
            <a:lvl5pPr marL="966584" indent="0">
              <a:buNone/>
              <a:defRPr sz="846" b="1"/>
            </a:lvl5pPr>
            <a:lvl6pPr marL="1208231" indent="0">
              <a:buNone/>
              <a:defRPr sz="846" b="1"/>
            </a:lvl6pPr>
            <a:lvl7pPr marL="1449876" indent="0">
              <a:buNone/>
              <a:defRPr sz="846" b="1"/>
            </a:lvl7pPr>
            <a:lvl8pPr marL="1691522" indent="0">
              <a:buNone/>
              <a:defRPr sz="846" b="1"/>
            </a:lvl8pPr>
            <a:lvl9pPr marL="1933169" indent="0">
              <a:buNone/>
              <a:defRPr sz="84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465" y="3132668"/>
            <a:ext cx="5210054" cy="31309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13B6-A237-2844-89F6-3E5C005A0B5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91E-F099-454E-A511-2F0A15F3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14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13B6-A237-2844-89F6-3E5C005A0B5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91E-F099-454E-A511-2F0A15F3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1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13B6-A237-2844-89F6-3E5C005A0B5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91E-F099-454E-A511-2F0A15F3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2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524000"/>
            <a:ext cx="4114800" cy="1600200"/>
          </a:xfrm>
        </p:spPr>
        <p:txBody>
          <a:bodyPr anchor="b"/>
          <a:lstStyle>
            <a:lvl1pPr algn="l">
              <a:defRPr sz="169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746760"/>
            <a:ext cx="6217921" cy="551688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" y="3124200"/>
            <a:ext cx="4114800" cy="3139440"/>
          </a:xfrm>
        </p:spPr>
        <p:txBody>
          <a:bodyPr/>
          <a:lstStyle>
            <a:lvl1pPr marL="0" indent="0">
              <a:buNone/>
              <a:defRPr sz="846"/>
            </a:lvl1pPr>
            <a:lvl2pPr marL="241646" indent="0">
              <a:buNone/>
              <a:defRPr sz="740"/>
            </a:lvl2pPr>
            <a:lvl3pPr marL="483292" indent="0">
              <a:buNone/>
              <a:defRPr sz="634"/>
            </a:lvl3pPr>
            <a:lvl4pPr marL="724938" indent="0">
              <a:buNone/>
              <a:defRPr sz="529"/>
            </a:lvl4pPr>
            <a:lvl5pPr marL="966584" indent="0">
              <a:buNone/>
              <a:defRPr sz="529"/>
            </a:lvl5pPr>
            <a:lvl6pPr marL="1208231" indent="0">
              <a:buNone/>
              <a:defRPr sz="529"/>
            </a:lvl6pPr>
            <a:lvl7pPr marL="1449876" indent="0">
              <a:buNone/>
              <a:defRPr sz="529"/>
            </a:lvl7pPr>
            <a:lvl8pPr marL="1691522" indent="0">
              <a:buNone/>
              <a:defRPr sz="529"/>
            </a:lvl8pPr>
            <a:lvl9pPr marL="1933169" indent="0">
              <a:buNone/>
              <a:defRPr sz="52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13B6-A237-2844-89F6-3E5C005A0B5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91E-F099-454E-A511-2F0A15F3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528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1" y="1524000"/>
            <a:ext cx="5434307" cy="1600200"/>
          </a:xfrm>
        </p:spPr>
        <p:txBody>
          <a:bodyPr anchor="b"/>
          <a:lstStyle>
            <a:lvl1pPr algn="l">
              <a:defRPr sz="169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03365" y="751242"/>
            <a:ext cx="4898980" cy="5512398"/>
          </a:xfrm>
        </p:spPr>
        <p:txBody>
          <a:bodyPr anchor="t"/>
          <a:lstStyle>
            <a:lvl1pPr marL="0" indent="0">
              <a:buNone/>
              <a:defRPr sz="1691"/>
            </a:lvl1pPr>
            <a:lvl2pPr marL="241646" indent="0">
              <a:buNone/>
              <a:defRPr sz="1480"/>
            </a:lvl2pPr>
            <a:lvl3pPr marL="483292" indent="0">
              <a:buNone/>
              <a:defRPr sz="1268"/>
            </a:lvl3pPr>
            <a:lvl4pPr marL="724938" indent="0">
              <a:buNone/>
              <a:defRPr sz="1057"/>
            </a:lvl4pPr>
            <a:lvl5pPr marL="966584" indent="0">
              <a:buNone/>
              <a:defRPr sz="1057"/>
            </a:lvl5pPr>
            <a:lvl6pPr marL="1208231" indent="0">
              <a:buNone/>
              <a:defRPr sz="1057"/>
            </a:lvl6pPr>
            <a:lvl7pPr marL="1449876" indent="0">
              <a:buNone/>
              <a:defRPr sz="1057"/>
            </a:lvl7pPr>
            <a:lvl8pPr marL="1691522" indent="0">
              <a:buNone/>
              <a:defRPr sz="1057"/>
            </a:lvl8pPr>
            <a:lvl9pPr marL="1933169" indent="0">
              <a:buNone/>
              <a:defRPr sz="1057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1" y="3124200"/>
            <a:ext cx="5434307" cy="3139440"/>
          </a:xfrm>
        </p:spPr>
        <p:txBody>
          <a:bodyPr/>
          <a:lstStyle>
            <a:lvl1pPr marL="0" indent="0">
              <a:buNone/>
              <a:defRPr sz="846"/>
            </a:lvl1pPr>
            <a:lvl2pPr marL="241646" indent="0">
              <a:buNone/>
              <a:defRPr sz="740"/>
            </a:lvl2pPr>
            <a:lvl3pPr marL="483292" indent="0">
              <a:buNone/>
              <a:defRPr sz="634"/>
            </a:lvl3pPr>
            <a:lvl4pPr marL="724938" indent="0">
              <a:buNone/>
              <a:defRPr sz="529"/>
            </a:lvl4pPr>
            <a:lvl5pPr marL="966584" indent="0">
              <a:buNone/>
              <a:defRPr sz="529"/>
            </a:lvl5pPr>
            <a:lvl6pPr marL="1208231" indent="0">
              <a:buNone/>
              <a:defRPr sz="529"/>
            </a:lvl6pPr>
            <a:lvl7pPr marL="1449876" indent="0">
              <a:buNone/>
              <a:defRPr sz="529"/>
            </a:lvl7pPr>
            <a:lvl8pPr marL="1691522" indent="0">
              <a:buNone/>
              <a:defRPr sz="529"/>
            </a:lvl8pPr>
            <a:lvl9pPr marL="1933169" indent="0">
              <a:buNone/>
              <a:defRPr sz="52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13B6-A237-2844-89F6-3E5C005A0B5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3991E-F099-454E-A511-2F0A15F3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50392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2194560"/>
            <a:ext cx="10607041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49641" y="6356352"/>
            <a:ext cx="2849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913B6-A237-2844-89F6-3E5C005A0B59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1" y="6355847"/>
            <a:ext cx="75742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1" y="381002"/>
            <a:ext cx="26365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3991E-F099-454E-A511-2F0A15F3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6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483292" rtl="0" eaLnBrk="1" latinLnBrk="0" hangingPunct="1">
        <a:lnSpc>
          <a:spcPct val="90000"/>
        </a:lnSpc>
        <a:spcBef>
          <a:spcPct val="0"/>
        </a:spcBef>
        <a:buNone/>
        <a:defRPr sz="2114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823" indent="-120823" algn="l" defTabSz="483292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163" kern="1200">
          <a:solidFill>
            <a:schemeClr val="tx1"/>
          </a:solidFill>
          <a:latin typeface="+mn-lt"/>
          <a:ea typeface="+mn-ea"/>
          <a:cs typeface="+mn-cs"/>
        </a:defRPr>
      </a:lvl1pPr>
      <a:lvl2pPr marL="362469" indent="-120823" algn="l" defTabSz="483292" rtl="0" eaLnBrk="1" latinLnBrk="0" hangingPunct="1">
        <a:lnSpc>
          <a:spcPct val="90000"/>
        </a:lnSpc>
        <a:spcBef>
          <a:spcPts val="264"/>
        </a:spcBef>
        <a:buFont typeface="Arial" panose="020B0604020202020204" pitchFamily="34" charset="0"/>
        <a:buChar char="•"/>
        <a:defRPr sz="1057" kern="1200">
          <a:solidFill>
            <a:schemeClr val="tx1"/>
          </a:solidFill>
          <a:latin typeface="+mn-lt"/>
          <a:ea typeface="+mn-ea"/>
          <a:cs typeface="+mn-cs"/>
        </a:defRPr>
      </a:lvl2pPr>
      <a:lvl3pPr marL="604115" indent="-120823" algn="l" defTabSz="483292" rtl="0" eaLnBrk="1" latinLnBrk="0" hangingPunct="1">
        <a:lnSpc>
          <a:spcPct val="90000"/>
        </a:lnSpc>
        <a:spcBef>
          <a:spcPts val="264"/>
        </a:spcBef>
        <a:buFont typeface="Arial" panose="020B0604020202020204" pitchFamily="34" charset="0"/>
        <a:buChar char="•"/>
        <a:defRPr sz="952" kern="1200">
          <a:solidFill>
            <a:schemeClr val="tx1"/>
          </a:solidFill>
          <a:latin typeface="+mn-lt"/>
          <a:ea typeface="+mn-ea"/>
          <a:cs typeface="+mn-cs"/>
        </a:defRPr>
      </a:lvl3pPr>
      <a:lvl4pPr marL="845762" indent="-120823" algn="l" defTabSz="483292" rtl="0" eaLnBrk="1" latinLnBrk="0" hangingPunct="1">
        <a:lnSpc>
          <a:spcPct val="90000"/>
        </a:lnSpc>
        <a:spcBef>
          <a:spcPts val="264"/>
        </a:spcBef>
        <a:buFont typeface="Arial" panose="020B0604020202020204" pitchFamily="34" charset="0"/>
        <a:buChar char="•"/>
        <a:defRPr sz="846" kern="1200">
          <a:solidFill>
            <a:schemeClr val="tx1"/>
          </a:solidFill>
          <a:latin typeface="+mn-lt"/>
          <a:ea typeface="+mn-ea"/>
          <a:cs typeface="+mn-cs"/>
        </a:defRPr>
      </a:lvl4pPr>
      <a:lvl5pPr marL="1087407" indent="-120823" algn="l" defTabSz="483292" rtl="0" eaLnBrk="1" latinLnBrk="0" hangingPunct="1">
        <a:lnSpc>
          <a:spcPct val="90000"/>
        </a:lnSpc>
        <a:spcBef>
          <a:spcPts val="264"/>
        </a:spcBef>
        <a:buFont typeface="Arial" panose="020B0604020202020204" pitchFamily="34" charset="0"/>
        <a:buChar char="•"/>
        <a:defRPr sz="846" kern="1200">
          <a:solidFill>
            <a:schemeClr val="tx1"/>
          </a:solidFill>
          <a:latin typeface="+mn-lt"/>
          <a:ea typeface="+mn-ea"/>
          <a:cs typeface="+mn-cs"/>
        </a:defRPr>
      </a:lvl5pPr>
      <a:lvl6pPr marL="1329053" indent="-120823" algn="l" defTabSz="483292" rtl="0" eaLnBrk="1" latinLnBrk="0" hangingPunct="1">
        <a:lnSpc>
          <a:spcPct val="90000"/>
        </a:lnSpc>
        <a:spcBef>
          <a:spcPts val="264"/>
        </a:spcBef>
        <a:buFont typeface="Arial" panose="020B0604020202020204" pitchFamily="34" charset="0"/>
        <a:buChar char="•"/>
        <a:defRPr sz="846" kern="1200">
          <a:solidFill>
            <a:schemeClr val="tx1"/>
          </a:solidFill>
          <a:latin typeface="+mn-lt"/>
          <a:ea typeface="+mn-ea"/>
          <a:cs typeface="+mn-cs"/>
        </a:defRPr>
      </a:lvl6pPr>
      <a:lvl7pPr marL="1570700" indent="-120823" algn="l" defTabSz="483292" rtl="0" eaLnBrk="1" latinLnBrk="0" hangingPunct="1">
        <a:lnSpc>
          <a:spcPct val="90000"/>
        </a:lnSpc>
        <a:spcBef>
          <a:spcPts val="264"/>
        </a:spcBef>
        <a:buFont typeface="Arial" panose="020B0604020202020204" pitchFamily="34" charset="0"/>
        <a:buChar char="•"/>
        <a:defRPr sz="846" kern="1200">
          <a:solidFill>
            <a:schemeClr val="tx1"/>
          </a:solidFill>
          <a:latin typeface="+mn-lt"/>
          <a:ea typeface="+mn-ea"/>
          <a:cs typeface="+mn-cs"/>
        </a:defRPr>
      </a:lvl7pPr>
      <a:lvl8pPr marL="1812345" indent="-120823" algn="l" defTabSz="483292" rtl="0" eaLnBrk="1" latinLnBrk="0" hangingPunct="1">
        <a:lnSpc>
          <a:spcPct val="90000"/>
        </a:lnSpc>
        <a:spcBef>
          <a:spcPts val="264"/>
        </a:spcBef>
        <a:buFont typeface="Arial" panose="020B0604020202020204" pitchFamily="34" charset="0"/>
        <a:buChar char="•"/>
        <a:defRPr sz="846" kern="1200">
          <a:solidFill>
            <a:schemeClr val="tx1"/>
          </a:solidFill>
          <a:latin typeface="+mn-lt"/>
          <a:ea typeface="+mn-ea"/>
          <a:cs typeface="+mn-cs"/>
        </a:defRPr>
      </a:lvl8pPr>
      <a:lvl9pPr marL="2053992" indent="-120823" algn="l" defTabSz="483292" rtl="0" eaLnBrk="1" latinLnBrk="0" hangingPunct="1">
        <a:lnSpc>
          <a:spcPct val="90000"/>
        </a:lnSpc>
        <a:spcBef>
          <a:spcPts val="264"/>
        </a:spcBef>
        <a:buFont typeface="Arial" panose="020B0604020202020204" pitchFamily="34" charset="0"/>
        <a:buChar char="•"/>
        <a:defRPr sz="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3292" rtl="0" eaLnBrk="1" latinLnBrk="0" hangingPunct="1">
        <a:defRPr sz="952" kern="1200">
          <a:solidFill>
            <a:schemeClr val="tx1"/>
          </a:solidFill>
          <a:latin typeface="+mn-lt"/>
          <a:ea typeface="+mn-ea"/>
          <a:cs typeface="+mn-cs"/>
        </a:defRPr>
      </a:lvl1pPr>
      <a:lvl2pPr marL="241646" algn="l" defTabSz="483292" rtl="0" eaLnBrk="1" latinLnBrk="0" hangingPunct="1">
        <a:defRPr sz="952" kern="1200">
          <a:solidFill>
            <a:schemeClr val="tx1"/>
          </a:solidFill>
          <a:latin typeface="+mn-lt"/>
          <a:ea typeface="+mn-ea"/>
          <a:cs typeface="+mn-cs"/>
        </a:defRPr>
      </a:lvl2pPr>
      <a:lvl3pPr marL="483292" algn="l" defTabSz="483292" rtl="0" eaLnBrk="1" latinLnBrk="0" hangingPunct="1">
        <a:defRPr sz="952" kern="1200">
          <a:solidFill>
            <a:schemeClr val="tx1"/>
          </a:solidFill>
          <a:latin typeface="+mn-lt"/>
          <a:ea typeface="+mn-ea"/>
          <a:cs typeface="+mn-cs"/>
        </a:defRPr>
      </a:lvl3pPr>
      <a:lvl4pPr marL="724938" algn="l" defTabSz="483292" rtl="0" eaLnBrk="1" latinLnBrk="0" hangingPunct="1">
        <a:defRPr sz="952" kern="1200">
          <a:solidFill>
            <a:schemeClr val="tx1"/>
          </a:solidFill>
          <a:latin typeface="+mn-lt"/>
          <a:ea typeface="+mn-ea"/>
          <a:cs typeface="+mn-cs"/>
        </a:defRPr>
      </a:lvl4pPr>
      <a:lvl5pPr marL="966584" algn="l" defTabSz="483292" rtl="0" eaLnBrk="1" latinLnBrk="0" hangingPunct="1">
        <a:defRPr sz="952" kern="1200">
          <a:solidFill>
            <a:schemeClr val="tx1"/>
          </a:solidFill>
          <a:latin typeface="+mn-lt"/>
          <a:ea typeface="+mn-ea"/>
          <a:cs typeface="+mn-cs"/>
        </a:defRPr>
      </a:lvl5pPr>
      <a:lvl6pPr marL="1208231" algn="l" defTabSz="483292" rtl="0" eaLnBrk="1" latinLnBrk="0" hangingPunct="1">
        <a:defRPr sz="952" kern="1200">
          <a:solidFill>
            <a:schemeClr val="tx1"/>
          </a:solidFill>
          <a:latin typeface="+mn-lt"/>
          <a:ea typeface="+mn-ea"/>
          <a:cs typeface="+mn-cs"/>
        </a:defRPr>
      </a:lvl6pPr>
      <a:lvl7pPr marL="1449876" algn="l" defTabSz="483292" rtl="0" eaLnBrk="1" latinLnBrk="0" hangingPunct="1">
        <a:defRPr sz="952" kern="1200">
          <a:solidFill>
            <a:schemeClr val="tx1"/>
          </a:solidFill>
          <a:latin typeface="+mn-lt"/>
          <a:ea typeface="+mn-ea"/>
          <a:cs typeface="+mn-cs"/>
        </a:defRPr>
      </a:lvl7pPr>
      <a:lvl8pPr marL="1691522" algn="l" defTabSz="483292" rtl="0" eaLnBrk="1" latinLnBrk="0" hangingPunct="1">
        <a:defRPr sz="952" kern="1200">
          <a:solidFill>
            <a:schemeClr val="tx1"/>
          </a:solidFill>
          <a:latin typeface="+mn-lt"/>
          <a:ea typeface="+mn-ea"/>
          <a:cs typeface="+mn-cs"/>
        </a:defRPr>
      </a:lvl8pPr>
      <a:lvl9pPr marL="1933169" algn="l" defTabSz="483292" rtl="0" eaLnBrk="1" latinLnBrk="0" hangingPunct="1">
        <a:defRPr sz="9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BA390-FA06-4164-DEC1-065DB7EB5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222" y="1396396"/>
            <a:ext cx="10705556" cy="2087408"/>
          </a:xfrm>
        </p:spPr>
        <p:txBody>
          <a:bodyPr>
            <a:normAutofit/>
          </a:bodyPr>
          <a:lstStyle/>
          <a:p>
            <a:pPr algn="ctr"/>
            <a:r>
              <a:rPr lang="en-GB" sz="9600" b="1" dirty="0">
                <a:solidFill>
                  <a:schemeClr val="accent1"/>
                </a:solidFill>
                <a:cs typeface="Calibri Light" panose="020F0302020204030204" pitchFamily="34" charset="0"/>
              </a:rPr>
              <a:t>ERUPT</a:t>
            </a:r>
            <a:endParaRPr lang="en-GB" sz="11500" dirty="0">
              <a:solidFill>
                <a:schemeClr val="accent1"/>
              </a:solidFill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B4938-D120-C7E2-B6F6-4E1E931C4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737" y="3241322"/>
            <a:ext cx="10607041" cy="11842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valuation of </a:t>
            </a:r>
            <a:r>
              <a:rPr lang="en-GB" sz="4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eal-world </a:t>
            </a:r>
            <a:r>
              <a:rPr lang="en-GB" sz="4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of </a:t>
            </a:r>
            <a:r>
              <a:rPr lang="en-GB" sz="4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ulmonary embolism </a:t>
            </a:r>
            <a:r>
              <a:rPr lang="en-GB" sz="4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hrombolysis</a:t>
            </a:r>
          </a:p>
          <a:p>
            <a:pPr marL="0" indent="0" algn="ctr">
              <a:buNone/>
            </a:pPr>
            <a:endParaRPr lang="en-GB" sz="4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3B8F82-CE27-1E8B-94D1-6641E316C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23" y="4474237"/>
            <a:ext cx="1620527" cy="1901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0DDA68-37FF-E933-B14E-847C34057B5B}"/>
              </a:ext>
            </a:extLst>
          </p:cNvPr>
          <p:cNvSpPr txBox="1"/>
          <p:nvPr/>
        </p:nvSpPr>
        <p:spPr>
          <a:xfrm>
            <a:off x="-1501626" y="6135128"/>
            <a:ext cx="5157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TRAINEES ENCHANCING RESPIRATORY RESEARCH</a:t>
            </a:r>
          </a:p>
          <a:p>
            <a:pPr algn="ctr"/>
            <a:r>
              <a:rPr lang="en-GB" sz="700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ACROSS NORTHERN ENGLAND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5A1EFD-F4F7-5885-48B0-F34EE703C2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53" r="15286"/>
          <a:stretch/>
        </p:blipFill>
        <p:spPr>
          <a:xfrm>
            <a:off x="9925356" y="4719639"/>
            <a:ext cx="2102285" cy="165576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C1B0B70-13DA-57CA-9E7D-42724E462D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t="37787" r="22519" b="29168"/>
          <a:stretch/>
        </p:blipFill>
        <p:spPr bwMode="auto">
          <a:xfrm>
            <a:off x="0" y="0"/>
            <a:ext cx="4100362" cy="6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sthma + Lung UK logo">
            <a:extLst>
              <a:ext uri="{FF2B5EF4-FFF2-40B4-BE49-F238E27FC236}">
                <a16:creationId xmlns:a16="http://schemas.microsoft.com/office/drawing/2014/main" id="{5AFD53D1-074B-6CCE-42A8-DEA450282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238" y="0"/>
            <a:ext cx="1655762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8131E9-C433-8275-6E9F-CAF0AB457BE2}"/>
              </a:ext>
            </a:extLst>
          </p:cNvPr>
          <p:cNvSpPr txBox="1"/>
          <p:nvPr/>
        </p:nvSpPr>
        <p:spPr>
          <a:xfrm>
            <a:off x="2266644" y="4622276"/>
            <a:ext cx="7658712" cy="1306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Ruth Sobala</a:t>
            </a:r>
          </a:p>
          <a:p>
            <a:pPr marL="0" indent="0" algn="ctr">
              <a:buNone/>
            </a:pPr>
            <a:endParaRPr lang="en-GB" sz="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Sobala RE, Kibbler J, Thompson R, Yip KP, Rafique C, Steward M, INSPIRE collaborators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INSPIRE Steering Committee, Jha A, De Soyza A</a:t>
            </a:r>
            <a:r>
              <a:rPr lang="en-GB" sz="2800" dirty="0">
                <a:effectLst/>
              </a:rPr>
              <a:t>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6754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E9328-A334-4AC8-BA09-DDC4117B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79" y="594360"/>
            <a:ext cx="10465242" cy="1293028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Method</a:t>
            </a:r>
            <a:endParaRPr lang="en-GB" sz="44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E2678-A4CC-45CF-9F46-BA129CFA2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79" y="1963740"/>
            <a:ext cx="10607041" cy="406908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etrospective multicentre observational study.</a:t>
            </a:r>
          </a:p>
          <a:p>
            <a:pPr marL="342900" indent="-342900" fontAlgn="base">
              <a:lnSpc>
                <a:spcPct val="10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Thrombolysis with </a:t>
            </a:r>
            <a:r>
              <a:rPr lang="en-GB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Alteplase</a:t>
            </a:r>
            <a:r>
              <a: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Acute </a:t>
            </a:r>
            <a:r>
              <a:rPr lang="en-GB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PE.</a:t>
            </a:r>
          </a:p>
          <a:p>
            <a:pPr marL="342900" indent="-342900" fontAlgn="base">
              <a:lnSpc>
                <a:spcPct val="10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duration: September 2021 - September 2022. </a:t>
            </a:r>
          </a:p>
          <a:p>
            <a:pPr marL="342900" indent="-342900" fontAlgn="base">
              <a:lnSpc>
                <a:spcPct val="10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3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rimary outcome</a:t>
            </a:r>
            <a:r>
              <a:rPr lang="en-GB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To </a:t>
            </a:r>
            <a:r>
              <a:rPr lang="en-GB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</a:t>
            </a:r>
            <a:r>
              <a:rPr lang="en-GB" sz="3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whether</a:t>
            </a:r>
            <a:r>
              <a:rPr lang="en-GB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UK clinical practice conformed with </a:t>
            </a:r>
            <a:r>
              <a:rPr lang="en-GB" sz="3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GB" sz="31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GB" sz="3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uropean Society of Cardiology (ESC)</a:t>
            </a:r>
            <a:r>
              <a:rPr lang="en-GB" sz="31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guidelines on the diagnosis and management of acute PE</a:t>
            </a:r>
            <a:r>
              <a:rPr lang="en-GB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48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E9328-A334-4AC8-BA09-DDC4117B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79" y="758744"/>
            <a:ext cx="10465242" cy="1293028"/>
          </a:xfrm>
        </p:spPr>
        <p:txBody>
          <a:bodyPr>
            <a:normAutofit/>
          </a:bodyPr>
          <a:lstStyle/>
          <a:p>
            <a:pPr algn="ctr" fontAlgn="base"/>
            <a:r>
              <a:rPr lang="en-GB" sz="4400" b="1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Secondary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E2678-A4CC-45CF-9F46-BA129CFA2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" y="2194559"/>
            <a:ext cx="10607041" cy="4288433"/>
          </a:xfrm>
        </p:spPr>
        <p:txBody>
          <a:bodyPr>
            <a:normAutofit fontScale="92500" lnSpcReduction="10000"/>
          </a:bodyPr>
          <a:lstStyle/>
          <a:p>
            <a:pPr marL="514350" lvl="0" indent="-514350" algn="just" fontAlgn="base">
              <a:spcAft>
                <a:spcPts val="600"/>
              </a:spcAft>
              <a:buFont typeface="+mj-lt"/>
              <a:buAutoNum type="arabicPeriod"/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Frequency of thrombolysis 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tratification of high, intermediate or low-risk).</a:t>
            </a:r>
          </a:p>
          <a:p>
            <a:pPr marL="514350" lvl="0" indent="-514350" algn="just" fontAlgn="base">
              <a:spcAft>
                <a:spcPts val="600"/>
              </a:spcAft>
              <a:buFont typeface="+mj-lt"/>
              <a:buAutoNum type="arabicPeriod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Frequency of reduced dose thrombolysis</a:t>
            </a: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 rtl="0">
              <a:spcAft>
                <a:spcPts val="600"/>
              </a:spcAft>
              <a:buFont typeface="+mj-lt"/>
              <a:buAutoNum type="arabicPeriod"/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Classification of Diseases (ICD) coding</a:t>
            </a:r>
          </a:p>
          <a:p>
            <a:pPr marL="1213196" lvl="2" indent="-514350" algn="just" fontAlgn="base">
              <a:spcBef>
                <a:spcPts val="0"/>
              </a:spcBef>
              <a:buFont typeface="+mj-lt"/>
              <a:buAutoNum type="alphaLcPeriod"/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 with acute cor pulmonale (ICD 126.0)</a:t>
            </a:r>
          </a:p>
          <a:p>
            <a:pPr marL="1213196" lvl="2" indent="-514350" algn="just" fontAlgn="base">
              <a:spcBef>
                <a:spcPts val="0"/>
              </a:spcBef>
              <a:buFont typeface="+mj-lt"/>
              <a:buAutoNum type="alphaLcPeriod"/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 without acute cor pulmonale (ICD 126.9)</a:t>
            </a:r>
          </a:p>
          <a:p>
            <a:pPr marL="514350" lvl="0" indent="-514350" algn="just" fontAlgn="base">
              <a:spcAft>
                <a:spcPts val="600"/>
              </a:spcAft>
              <a:buFont typeface="+mj-lt"/>
              <a:buAutoNum type="arabicPeriod"/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context</a:t>
            </a:r>
          </a:p>
          <a:p>
            <a:pPr marL="1213196" lvl="2" indent="-514350" algn="just" fontAlgn="base">
              <a:spcBef>
                <a:spcPts val="0"/>
              </a:spcBef>
              <a:buFont typeface="+mj-lt"/>
              <a:buAutoNum type="alphaLcPeriod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Healthcare setting in which thrombolysis was administered</a:t>
            </a:r>
          </a:p>
          <a:p>
            <a:pPr marL="1213196" lvl="2" indent="-514350" algn="just" fontAlgn="base">
              <a:spcBef>
                <a:spcPts val="0"/>
              </a:spcBef>
              <a:buFont typeface="+mj-lt"/>
              <a:buAutoNum type="alphaLcPeriod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 specialty making the decision to thrombolyse</a:t>
            </a:r>
          </a:p>
          <a:p>
            <a:pPr marL="1213196" lvl="2" indent="-514350" algn="just" fontAlgn="base">
              <a:spcBef>
                <a:spcPts val="0"/>
              </a:spcBef>
              <a:buFont typeface="+mj-lt"/>
              <a:buAutoNum type="alphaLcPeriod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Presence of specialist PE services or access to out-of-hours Respiratory on-call support</a:t>
            </a: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 fontAlgn="base">
              <a:spcAft>
                <a:spcPts val="600"/>
              </a:spcAft>
              <a:buFont typeface="+mj-lt"/>
              <a:buAutoNum type="arabicPeriod"/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Timing of thrombolysis (in-hours versus out-of-hours)</a:t>
            </a:r>
          </a:p>
          <a:p>
            <a:pPr marL="514350" lvl="0" indent="-514350" algn="just" fontAlgn="base">
              <a:spcAft>
                <a:spcPts val="600"/>
              </a:spcAft>
              <a:buFont typeface="+mj-lt"/>
              <a:buAutoNum type="arabicPeriod"/>
            </a:pP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1304" indent="-285750" algn="just" fontAlgn="base">
              <a:spcBef>
                <a:spcPts val="0"/>
              </a:spcBef>
              <a:buFont typeface="+mj-lt"/>
              <a:buAutoNum type="arabicPeriod"/>
            </a:pPr>
            <a:endParaRPr lang="en-GB" sz="261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62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E9328-A334-4AC8-BA09-DDC4117B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79" y="666278"/>
            <a:ext cx="10465242" cy="1293028"/>
          </a:xfrm>
        </p:spPr>
        <p:txBody>
          <a:bodyPr>
            <a:normAutofit/>
          </a:bodyPr>
          <a:lstStyle/>
          <a:p>
            <a:pPr algn="ctr" fontAlgn="base"/>
            <a:r>
              <a:rPr lang="en-GB" sz="4400" b="1" dirty="0">
                <a:solidFill>
                  <a:srgbClr val="FF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Secondary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E2678-A4CC-45CF-9F46-BA129CFA2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796" y="1993822"/>
            <a:ext cx="11320407" cy="4679050"/>
          </a:xfrm>
        </p:spPr>
        <p:txBody>
          <a:bodyPr>
            <a:noAutofit/>
          </a:bodyPr>
          <a:lstStyle/>
          <a:p>
            <a:pPr marL="457200" lvl="0" indent="-457200" fontAlgn="base">
              <a:lnSpc>
                <a:spcPts val="3360"/>
              </a:lnSpc>
              <a:spcAft>
                <a:spcPts val="600"/>
              </a:spcAft>
              <a:buFont typeface="+mj-lt"/>
              <a:buAutoNum type="arabicPeriod" startAt="5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 data including investigation results (biochemical and imaging)</a:t>
            </a:r>
          </a:p>
          <a:p>
            <a:pPr marL="457200" lvl="0" indent="-457200" fontAlgn="base">
              <a:lnSpc>
                <a:spcPts val="2500"/>
              </a:lnSpc>
              <a:buFont typeface="+mj-lt"/>
              <a:buAutoNum type="arabicPeriod" startAt="5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Complication rates (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0-4 hours, 4 hours-7 days, 7 days-4 weeks)</a:t>
            </a:r>
          </a:p>
          <a:p>
            <a:pPr marL="1156046" lvl="2" indent="-457200" fontAlgn="base">
              <a:lnSpc>
                <a:spcPts val="2500"/>
              </a:lnSpc>
              <a:buFont typeface="+mj-lt"/>
              <a:buAutoNum type="alphaLcPeriod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Severity of bleeding </a:t>
            </a:r>
          </a:p>
          <a:p>
            <a:pPr marL="1696488" lvl="4" indent="-514350" fontAlgn="base">
              <a:lnSpc>
                <a:spcPts val="25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Minor bleeding (not requiring intervention)</a:t>
            </a:r>
          </a:p>
          <a:p>
            <a:pPr marL="1696488" lvl="4" indent="-514350" fontAlgn="base">
              <a:lnSpc>
                <a:spcPts val="25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Moderate bleeding (requiring blood product transfusion or causing haemodynamic instability) </a:t>
            </a:r>
          </a:p>
          <a:p>
            <a:pPr marL="1696488" lvl="4" indent="-514350" fontAlgn="base">
              <a:lnSpc>
                <a:spcPts val="25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 bleeding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(requiring treatment other than blood product transfusion)</a:t>
            </a:r>
          </a:p>
          <a:p>
            <a:pPr marL="1182139" lvl="3" indent="-457200" fontAlgn="base">
              <a:lnSpc>
                <a:spcPts val="25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Intracranial haemorrhage (ICH)</a:t>
            </a:r>
          </a:p>
          <a:p>
            <a:pPr marL="1182139" lvl="3" indent="-457200" fontAlgn="base">
              <a:lnSpc>
                <a:spcPts val="2500"/>
              </a:lnSpc>
              <a:buFont typeface="+mj-lt"/>
              <a:buAutoNum type="alphaLcPeriod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Cardiopulmonary resuscitation (CPR)</a:t>
            </a:r>
          </a:p>
          <a:p>
            <a:pPr marL="1182139" lvl="3" indent="-457200" fontAlgn="base">
              <a:lnSpc>
                <a:spcPts val="2500"/>
              </a:lnSpc>
              <a:buFont typeface="+mj-lt"/>
              <a:buAutoNum type="alphaLcPeriod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Further PE treatment </a:t>
            </a:r>
          </a:p>
          <a:p>
            <a:pPr marL="1182139" lvl="3" indent="-457200" fontAlgn="base">
              <a:lnSpc>
                <a:spcPts val="2500"/>
              </a:lnSpc>
              <a:buFont typeface="+mj-lt"/>
              <a:buAutoNum type="alphaLcPeriod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Mortality</a:t>
            </a:r>
          </a:p>
        </p:txBody>
      </p:sp>
    </p:spTree>
    <p:extLst>
      <p:ext uri="{BB962C8B-B14F-4D97-AF65-F5344CB8AC3E}">
        <p14:creationId xmlns:p14="http://schemas.microsoft.com/office/powerpoint/2010/main" val="79558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E9328-A334-4AC8-BA09-DDC4117B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80" y="494522"/>
            <a:ext cx="10465242" cy="1293028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Messages</a:t>
            </a:r>
            <a:endParaRPr lang="en-GB" sz="4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E2678-A4CC-45CF-9F46-BA129CFA2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748" y="1787550"/>
            <a:ext cx="10346174" cy="5140733"/>
          </a:xfrm>
        </p:spPr>
        <p:txBody>
          <a:bodyPr>
            <a:normAutofit fontScale="77500" lnSpcReduction="20000"/>
          </a:bodyPr>
          <a:lstStyle/>
          <a:p>
            <a:pPr marL="342000" indent="-342000" fontAlgn="base">
              <a:spcBef>
                <a:spcPts val="100"/>
              </a:spcBef>
            </a:pPr>
            <a:r>
              <a:rPr lang="en-GB" sz="4400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1.5% of acute PE cases were thrombolysed, and 24.1% of acute PE with right heart dysfunction.</a:t>
            </a:r>
            <a:endParaRPr lang="en-GB" sz="3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000" indent="-342000" fontAlgn="base">
              <a:spcBef>
                <a:spcPts val="100"/>
              </a:spcBef>
            </a:pPr>
            <a:endParaRPr lang="en-GB" sz="3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000" indent="-342000"/>
            <a:r>
              <a:rPr lang="en-GB" sz="4400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59% of thrombolysis occurred in high-risk PE, 39% in intermediate-risk and 1% in low-risk. </a:t>
            </a:r>
          </a:p>
          <a:p>
            <a:pPr marL="342000" indent="-342000"/>
            <a:endParaRPr lang="en-GB" sz="4400" i="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000" indent="-342000"/>
            <a:r>
              <a:rPr lang="en-GB" sz="4400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reduced-dose regimen was used in 40% of high-risk cases and 12% of intermediate-risk cases.</a:t>
            </a:r>
          </a:p>
          <a:p>
            <a:pPr marL="342000" indent="-342000"/>
            <a:endParaRPr lang="en-GB" sz="4400" i="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000" indent="-342000"/>
            <a:r>
              <a:rPr lang="en-GB" sz="4400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High-risk cases treated with reduced-dose thrombolysis had complications in 62.2% of cases (vs 46.0% treated with full-dose, p=0.148; Fisher’s exact test).</a:t>
            </a:r>
          </a:p>
          <a:p>
            <a:pPr fontAlgn="base">
              <a:spcBef>
                <a:spcPts val="100"/>
              </a:spcBef>
            </a:pPr>
            <a:endParaRPr lang="en-GB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spcBef>
                <a:spcPts val="100"/>
              </a:spcBef>
              <a:buFont typeface="Symbol" panose="05050102010706020507" pitchFamily="18" charset="2"/>
              <a:buChar char=""/>
            </a:pPr>
            <a:endParaRPr lang="en-GB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824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E9328-A334-4AC8-BA09-DDC4117B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79" y="594360"/>
            <a:ext cx="10465242" cy="1293028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Messages</a:t>
            </a:r>
            <a:endParaRPr lang="en-GB" sz="4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E2678-A4CC-45CF-9F46-BA129CFA2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634" y="1887388"/>
            <a:ext cx="11472531" cy="4522291"/>
          </a:xfrm>
        </p:spPr>
        <p:txBody>
          <a:bodyPr>
            <a:noAutofit/>
          </a:bodyPr>
          <a:lstStyle/>
          <a:p>
            <a:pPr marL="342000" indent="-342000">
              <a:lnSpc>
                <a:spcPct val="120000"/>
              </a:lnSpc>
              <a:spcAft>
                <a:spcPts val="800"/>
              </a:spcAft>
            </a:pPr>
            <a:r>
              <a:rPr lang="en-GB" sz="2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ERUPT was unique:</a:t>
            </a:r>
          </a:p>
          <a:p>
            <a:pPr lvl="2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sz="2800" b="1" kern="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Designed and delivered by postgraduate doctors-in-training. </a:t>
            </a:r>
          </a:p>
          <a:p>
            <a:pPr lvl="2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sz="2800" b="1" kern="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First large-scale, real world UK data on PE thrombolysis. </a:t>
            </a:r>
          </a:p>
          <a:p>
            <a:pPr marL="342000" indent="-342000">
              <a:lnSpc>
                <a:spcPct val="120000"/>
              </a:lnSpc>
              <a:spcAft>
                <a:spcPts val="800"/>
              </a:spcAft>
            </a:pPr>
            <a:r>
              <a:rPr lang="en-GB" sz="2800" b="1" kern="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demonstrated:</a:t>
            </a:r>
          </a:p>
          <a:p>
            <a:pPr lvl="2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sz="2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large multi-site project is feasible.</a:t>
            </a:r>
          </a:p>
          <a:p>
            <a:pPr lvl="2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GB" sz="2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Trainees are passionate about research.</a:t>
            </a:r>
          </a:p>
          <a:p>
            <a:pPr marL="342000" indent="-342000">
              <a:lnSpc>
                <a:spcPct val="120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future: UK thrombolysis registry, RCT trials.</a:t>
            </a:r>
          </a:p>
        </p:txBody>
      </p:sp>
    </p:spTree>
    <p:extLst>
      <p:ext uri="{BB962C8B-B14F-4D97-AF65-F5344CB8AC3E}">
        <p14:creationId xmlns:p14="http://schemas.microsoft.com/office/powerpoint/2010/main" val="416709723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443</Words>
  <Application>Microsoft Office PowerPoint</Application>
  <PresentationFormat>Widescreen</PresentationFormat>
  <Paragraphs>61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Symbol</vt:lpstr>
      <vt:lpstr>Times New Roman</vt:lpstr>
      <vt:lpstr>Wingdings</vt:lpstr>
      <vt:lpstr>Vapor Trail</vt:lpstr>
      <vt:lpstr>ERUPT</vt:lpstr>
      <vt:lpstr>Method</vt:lpstr>
      <vt:lpstr>Secondary outcomes</vt:lpstr>
      <vt:lpstr>Secondary outcomes</vt:lpstr>
      <vt:lpstr>Key Messages</vt:lpstr>
      <vt:lpstr>Key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Crowe</dc:creator>
  <cp:lastModifiedBy>Ruth Crowe</cp:lastModifiedBy>
  <cp:revision>16</cp:revision>
  <dcterms:created xsi:type="dcterms:W3CDTF">2022-05-11T17:06:27Z</dcterms:created>
  <dcterms:modified xsi:type="dcterms:W3CDTF">2023-12-01T10:02:38Z</dcterms:modified>
</cp:coreProperties>
</file>